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6"/>
  </p:notesMasterIdLst>
  <p:handoutMasterIdLst>
    <p:handoutMasterId r:id="rId67"/>
  </p:handoutMasterIdLst>
  <p:sldIdLst>
    <p:sldId id="256" r:id="rId3"/>
    <p:sldId id="311" r:id="rId4"/>
    <p:sldId id="258" r:id="rId5"/>
    <p:sldId id="273" r:id="rId6"/>
    <p:sldId id="324" r:id="rId7"/>
    <p:sldId id="326" r:id="rId8"/>
    <p:sldId id="316" r:id="rId9"/>
    <p:sldId id="327" r:id="rId10"/>
    <p:sldId id="325" r:id="rId11"/>
    <p:sldId id="319" r:id="rId12"/>
    <p:sldId id="315" r:id="rId13"/>
    <p:sldId id="323" r:id="rId14"/>
    <p:sldId id="320" r:id="rId15"/>
    <p:sldId id="321" r:id="rId16"/>
    <p:sldId id="322" r:id="rId17"/>
    <p:sldId id="312" r:id="rId18"/>
    <p:sldId id="268" r:id="rId19"/>
    <p:sldId id="303" r:id="rId20"/>
    <p:sldId id="269" r:id="rId21"/>
    <p:sldId id="274" r:id="rId22"/>
    <p:sldId id="313" r:id="rId23"/>
    <p:sldId id="271" r:id="rId24"/>
    <p:sldId id="304" r:id="rId25"/>
    <p:sldId id="305" r:id="rId26"/>
    <p:sldId id="306" r:id="rId27"/>
    <p:sldId id="307" r:id="rId28"/>
    <p:sldId id="288" r:id="rId29"/>
    <p:sldId id="282" r:id="rId30"/>
    <p:sldId id="283" r:id="rId31"/>
    <p:sldId id="284" r:id="rId32"/>
    <p:sldId id="285" r:id="rId33"/>
    <p:sldId id="286" r:id="rId34"/>
    <p:sldId id="287" r:id="rId35"/>
    <p:sldId id="308" r:id="rId36"/>
    <p:sldId id="276" r:id="rId37"/>
    <p:sldId id="302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10" r:id="rId52"/>
    <p:sldId id="329" r:id="rId53"/>
    <p:sldId id="275" r:id="rId54"/>
    <p:sldId id="260" r:id="rId55"/>
    <p:sldId id="261" r:id="rId56"/>
    <p:sldId id="263" r:id="rId57"/>
    <p:sldId id="267" r:id="rId58"/>
    <p:sldId id="277" r:id="rId59"/>
    <p:sldId id="278" r:id="rId60"/>
    <p:sldId id="279" r:id="rId61"/>
    <p:sldId id="280" r:id="rId62"/>
    <p:sldId id="281" r:id="rId63"/>
    <p:sldId id="309" r:id="rId64"/>
    <p:sldId id="259" r:id="rId6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3" autoAdjust="0"/>
    <p:restoredTop sz="94492" autoAdjust="0"/>
  </p:normalViewPr>
  <p:slideViewPr>
    <p:cSldViewPr>
      <p:cViewPr varScale="1">
        <p:scale>
          <a:sx n="74" d="100"/>
          <a:sy n="74" d="100"/>
        </p:scale>
        <p:origin x="612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6C02BC-8DAC-1E4B-96AB-EFB6982A2C61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83912FF6-A85E-F54E-AAC9-C80DC1C75497}">
      <dgm:prSet phldrT="[Text]"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 smtClean="0"/>
            <a:t>Release 1</a:t>
          </a:r>
        </a:p>
        <a:p>
          <a:endParaRPr lang="en-US" sz="1200" dirty="0" smtClean="0"/>
        </a:p>
        <a:p>
          <a:r>
            <a:rPr lang="en-US" sz="1400" dirty="0" smtClean="0"/>
            <a:t>E-H-R &amp; PMS - </a:t>
          </a:r>
          <a:r>
            <a:rPr lang="en-US" sz="1400" dirty="0" err="1" smtClean="0"/>
            <a:t>Chekkup</a:t>
          </a:r>
          <a:r>
            <a:rPr lang="en-US" sz="1400" dirty="0" smtClean="0"/>
            <a:t/>
          </a:r>
          <a:br>
            <a:rPr lang="en-US" sz="1400" dirty="0" smtClean="0"/>
          </a:br>
          <a:r>
            <a:rPr lang="en-US" sz="1400" dirty="0" smtClean="0"/>
            <a:t>RCM – </a:t>
          </a:r>
          <a:r>
            <a:rPr lang="en-US" sz="1400" dirty="0" err="1" smtClean="0"/>
            <a:t>Instacare</a:t>
          </a:r>
          <a:endParaRPr lang="en-US" sz="1400" dirty="0" smtClean="0"/>
        </a:p>
        <a:p>
          <a:r>
            <a:rPr lang="en-US" sz="1400" b="1" i="1" dirty="0" smtClean="0"/>
            <a:t>Complete</a:t>
          </a:r>
        </a:p>
        <a:p>
          <a:endParaRPr lang="en-US" sz="1200" dirty="0" smtClean="0"/>
        </a:p>
        <a:p>
          <a:endParaRPr lang="en-US" sz="1200" dirty="0" smtClean="0"/>
        </a:p>
      </dgm:t>
    </dgm:pt>
    <dgm:pt modelId="{1BC8FCEE-F170-0F45-A34E-77A20D21D822}" type="parTrans" cxnId="{0C625D29-067C-634A-A40A-DDE23D2198FC}">
      <dgm:prSet/>
      <dgm:spPr/>
      <dgm:t>
        <a:bodyPr/>
        <a:lstStyle/>
        <a:p>
          <a:endParaRPr lang="en-US"/>
        </a:p>
      </dgm:t>
    </dgm:pt>
    <dgm:pt modelId="{9EF61055-CECE-A847-850E-B3D4BF3BA799}" type="sibTrans" cxnId="{0C625D29-067C-634A-A40A-DDE23D2198FC}">
      <dgm:prSet/>
      <dgm:spPr/>
      <dgm:t>
        <a:bodyPr/>
        <a:lstStyle/>
        <a:p>
          <a:endParaRPr lang="en-US"/>
        </a:p>
      </dgm:t>
    </dgm:pt>
    <dgm:pt modelId="{DBD553A1-57C3-4E4A-817B-575AC4B197EE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 smtClean="0"/>
            <a:t>Release 2</a:t>
          </a:r>
          <a:br>
            <a:rPr lang="en-US" sz="2000" dirty="0" smtClean="0"/>
          </a:br>
          <a:endParaRPr lang="en-US" sz="2000" dirty="0" smtClean="0"/>
        </a:p>
        <a:p>
          <a:r>
            <a:rPr lang="en-US" sz="1400" dirty="0" smtClean="0"/>
            <a:t>E-H-R, PMS Screens</a:t>
          </a:r>
          <a:br>
            <a:rPr lang="en-US" sz="1400" dirty="0" smtClean="0"/>
          </a:br>
          <a:r>
            <a:rPr lang="en-US" sz="1400" dirty="0" smtClean="0"/>
            <a:t>15/April</a:t>
          </a:r>
        </a:p>
        <a:p>
          <a:endParaRPr lang="en-US" sz="1200" dirty="0" smtClean="0"/>
        </a:p>
        <a:p>
          <a:endParaRPr lang="en-US" sz="1200" dirty="0"/>
        </a:p>
      </dgm:t>
    </dgm:pt>
    <dgm:pt modelId="{401EA367-F0A9-2A4C-A294-C87A25DF21A1}" type="parTrans" cxnId="{5C014D4E-F166-BC46-8C2E-EA04F5B6E893}">
      <dgm:prSet/>
      <dgm:spPr/>
      <dgm:t>
        <a:bodyPr/>
        <a:lstStyle/>
        <a:p>
          <a:endParaRPr lang="en-US"/>
        </a:p>
      </dgm:t>
    </dgm:pt>
    <dgm:pt modelId="{89A15E4C-054C-454F-AD28-11C81C6F9FBC}" type="sibTrans" cxnId="{5C014D4E-F166-BC46-8C2E-EA04F5B6E893}">
      <dgm:prSet/>
      <dgm:spPr/>
      <dgm:t>
        <a:bodyPr/>
        <a:lstStyle/>
        <a:p>
          <a:endParaRPr lang="en-US"/>
        </a:p>
      </dgm:t>
    </dgm:pt>
    <dgm:pt modelId="{5A8BF8DC-4F41-B640-9431-0DF95B64C3FC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 smtClean="0"/>
            <a:t>Release 3</a:t>
          </a:r>
        </a:p>
        <a:p>
          <a:endParaRPr lang="en-US" sz="1200" dirty="0" smtClean="0"/>
        </a:p>
        <a:p>
          <a:r>
            <a:rPr lang="en-US" sz="1400" dirty="0" smtClean="0"/>
            <a:t>Modernize RCM</a:t>
          </a:r>
          <a:br>
            <a:rPr lang="en-US" sz="1400" dirty="0" smtClean="0"/>
          </a:br>
          <a:r>
            <a:rPr lang="en-US" sz="1400" dirty="0" smtClean="0"/>
            <a:t>-</a:t>
          </a:r>
          <a:r>
            <a:rPr lang="en-US" sz="1400" dirty="0" err="1" smtClean="0"/>
            <a:t>Instacare</a:t>
          </a:r>
          <a:r>
            <a:rPr lang="en-US" sz="1400" dirty="0" smtClean="0"/>
            <a:t> </a:t>
          </a:r>
          <a:br>
            <a:rPr lang="en-US" sz="1400" dirty="0" smtClean="0"/>
          </a:br>
          <a:r>
            <a:rPr lang="en-US" sz="1400" dirty="0" smtClean="0"/>
            <a:t>15/June</a:t>
          </a:r>
        </a:p>
        <a:p>
          <a:endParaRPr lang="en-US" sz="1200" dirty="0" smtClean="0"/>
        </a:p>
        <a:p>
          <a:endParaRPr lang="en-US" sz="1200" dirty="0"/>
        </a:p>
      </dgm:t>
    </dgm:pt>
    <dgm:pt modelId="{03E5CADA-0E57-2447-BE0D-7330CB3C6C52}" type="parTrans" cxnId="{82DBFDB2-F41A-C04F-92DE-77CC422809CF}">
      <dgm:prSet/>
      <dgm:spPr/>
      <dgm:t>
        <a:bodyPr/>
        <a:lstStyle/>
        <a:p>
          <a:endParaRPr lang="en-US"/>
        </a:p>
      </dgm:t>
    </dgm:pt>
    <dgm:pt modelId="{AB38D593-F92D-4840-A966-A06DFC0297E5}" type="sibTrans" cxnId="{82DBFDB2-F41A-C04F-92DE-77CC422809CF}">
      <dgm:prSet/>
      <dgm:spPr/>
      <dgm:t>
        <a:bodyPr/>
        <a:lstStyle/>
        <a:p>
          <a:endParaRPr lang="en-US"/>
        </a:p>
      </dgm:t>
    </dgm:pt>
    <dgm:pt modelId="{AB4A5AA9-F4A2-EC40-A771-6DFA3129BA1C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 smtClean="0"/>
            <a:t>Release 4</a:t>
          </a:r>
          <a:br>
            <a:rPr lang="en-US" sz="2000" dirty="0" smtClean="0"/>
          </a:br>
          <a:r>
            <a:rPr lang="en-US" sz="1200" dirty="0" smtClean="0"/>
            <a:t> </a:t>
          </a:r>
          <a:br>
            <a:rPr lang="en-US" sz="1200" dirty="0" smtClean="0"/>
          </a:br>
          <a:r>
            <a:rPr lang="en-US" sz="1400" dirty="0" smtClean="0"/>
            <a:t>2-months for requirements for </a:t>
          </a:r>
          <a:r>
            <a:rPr lang="en-US" sz="1400" b="1" dirty="0" smtClean="0"/>
            <a:t>Chronic Disease workflow</a:t>
          </a:r>
          <a:br>
            <a:rPr lang="en-US" sz="1400" b="1" dirty="0" smtClean="0"/>
          </a:br>
          <a:r>
            <a:rPr lang="en-US" sz="1400" b="1" dirty="0" smtClean="0"/>
            <a:t> + Claims data mining module</a:t>
          </a:r>
          <a:br>
            <a:rPr lang="en-US" sz="1400" b="1" dirty="0" smtClean="0"/>
          </a:br>
          <a:r>
            <a:rPr lang="en-US" sz="1400" b="1" dirty="0" smtClean="0"/>
            <a:t>+ Analytics</a:t>
          </a:r>
        </a:p>
        <a:p>
          <a:r>
            <a:rPr lang="en-US" sz="1400" dirty="0" smtClean="0"/>
            <a:t>Integration with </a:t>
          </a:r>
          <a:r>
            <a:rPr lang="en-US" sz="1400" dirty="0" err="1" smtClean="0"/>
            <a:t>ProAct</a:t>
          </a:r>
          <a:endParaRPr lang="en-US" sz="1400" dirty="0"/>
        </a:p>
      </dgm:t>
    </dgm:pt>
    <dgm:pt modelId="{F1A4FCA8-E76F-EA40-BBA8-F5DAF6A2C85A}" type="parTrans" cxnId="{B713759B-2886-1441-A136-9896DE8EBBD4}">
      <dgm:prSet/>
      <dgm:spPr/>
      <dgm:t>
        <a:bodyPr/>
        <a:lstStyle/>
        <a:p>
          <a:endParaRPr lang="en-US"/>
        </a:p>
      </dgm:t>
    </dgm:pt>
    <dgm:pt modelId="{16BA63CA-8FF3-7A4B-B298-7BEE6CDAFB6B}" type="sibTrans" cxnId="{B713759B-2886-1441-A136-9896DE8EBBD4}">
      <dgm:prSet/>
      <dgm:spPr/>
      <dgm:t>
        <a:bodyPr/>
        <a:lstStyle/>
        <a:p>
          <a:endParaRPr lang="en-US"/>
        </a:p>
      </dgm:t>
    </dgm:pt>
    <dgm:pt modelId="{A250B4BB-725A-8E46-90FB-55088D9320F3}" type="pres">
      <dgm:prSet presAssocID="{186C02BC-8DAC-1E4B-96AB-EFB6982A2C61}" presName="CompostProcess" presStyleCnt="0">
        <dgm:presLayoutVars>
          <dgm:dir/>
          <dgm:resizeHandles val="exact"/>
        </dgm:presLayoutVars>
      </dgm:prSet>
      <dgm:spPr/>
    </dgm:pt>
    <dgm:pt modelId="{DC5B86CA-7B45-2340-B54C-799F38E7D848}" type="pres">
      <dgm:prSet presAssocID="{186C02BC-8DAC-1E4B-96AB-EFB6982A2C61}" presName="arrow" presStyleLbl="bgShp" presStyleIdx="0" presStyleCn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</dgm:pt>
    <dgm:pt modelId="{0F5FFE8B-D396-E94B-9FB5-8AB225808CEF}" type="pres">
      <dgm:prSet presAssocID="{186C02BC-8DAC-1E4B-96AB-EFB6982A2C61}" presName="linearProcess" presStyleCnt="0"/>
      <dgm:spPr/>
    </dgm:pt>
    <dgm:pt modelId="{9F96EA1B-2467-6A41-8DF3-B2A2728429CF}" type="pres">
      <dgm:prSet presAssocID="{83912FF6-A85E-F54E-AAC9-C80DC1C75497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6C0819-AA5D-2C4B-9549-E7EE8D49682F}" type="pres">
      <dgm:prSet presAssocID="{9EF61055-CECE-A847-850E-B3D4BF3BA799}" presName="sibTrans" presStyleCnt="0"/>
      <dgm:spPr/>
    </dgm:pt>
    <dgm:pt modelId="{18550552-B391-C24F-819B-B7F42A01D895}" type="pres">
      <dgm:prSet presAssocID="{DBD553A1-57C3-4E4A-817B-575AC4B197EE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8E304-48AF-B041-AE91-32AC8DF70A14}" type="pres">
      <dgm:prSet presAssocID="{89A15E4C-054C-454F-AD28-11C81C6F9FBC}" presName="sibTrans" presStyleCnt="0"/>
      <dgm:spPr/>
    </dgm:pt>
    <dgm:pt modelId="{8A7329DE-2D15-9B47-9D62-CB47D191D8F7}" type="pres">
      <dgm:prSet presAssocID="{5A8BF8DC-4F41-B640-9431-0DF95B64C3FC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C8E374-CCF7-3C4F-BB37-26DEF4C86F98}" type="pres">
      <dgm:prSet presAssocID="{AB38D593-F92D-4840-A966-A06DFC0297E5}" presName="sibTrans" presStyleCnt="0"/>
      <dgm:spPr/>
    </dgm:pt>
    <dgm:pt modelId="{1BA245F1-9248-5248-B51D-B9D8819FB690}" type="pres">
      <dgm:prSet presAssocID="{AB4A5AA9-F4A2-EC40-A771-6DFA3129BA1C}" presName="textNode" presStyleLbl="node1" presStyleIdx="3" presStyleCnt="4" custScaleX="13217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014D4E-F166-BC46-8C2E-EA04F5B6E893}" srcId="{186C02BC-8DAC-1E4B-96AB-EFB6982A2C61}" destId="{DBD553A1-57C3-4E4A-817B-575AC4B197EE}" srcOrd="1" destOrd="0" parTransId="{401EA367-F0A9-2A4C-A294-C87A25DF21A1}" sibTransId="{89A15E4C-054C-454F-AD28-11C81C6F9FBC}"/>
    <dgm:cxn modelId="{D923EDBC-9657-DA46-B112-5A722E101116}" type="presOf" srcId="{DBD553A1-57C3-4E4A-817B-575AC4B197EE}" destId="{18550552-B391-C24F-819B-B7F42A01D895}" srcOrd="0" destOrd="0" presId="urn:microsoft.com/office/officeart/2005/8/layout/hProcess9"/>
    <dgm:cxn modelId="{0C625D29-067C-634A-A40A-DDE23D2198FC}" srcId="{186C02BC-8DAC-1E4B-96AB-EFB6982A2C61}" destId="{83912FF6-A85E-F54E-AAC9-C80DC1C75497}" srcOrd="0" destOrd="0" parTransId="{1BC8FCEE-F170-0F45-A34E-77A20D21D822}" sibTransId="{9EF61055-CECE-A847-850E-B3D4BF3BA799}"/>
    <dgm:cxn modelId="{206D53B4-EE79-284C-8FA1-65CFA3BA42AC}" type="presOf" srcId="{5A8BF8DC-4F41-B640-9431-0DF95B64C3FC}" destId="{8A7329DE-2D15-9B47-9D62-CB47D191D8F7}" srcOrd="0" destOrd="0" presId="urn:microsoft.com/office/officeart/2005/8/layout/hProcess9"/>
    <dgm:cxn modelId="{82DBFDB2-F41A-C04F-92DE-77CC422809CF}" srcId="{186C02BC-8DAC-1E4B-96AB-EFB6982A2C61}" destId="{5A8BF8DC-4F41-B640-9431-0DF95B64C3FC}" srcOrd="2" destOrd="0" parTransId="{03E5CADA-0E57-2447-BE0D-7330CB3C6C52}" sibTransId="{AB38D593-F92D-4840-A966-A06DFC0297E5}"/>
    <dgm:cxn modelId="{8C48B89D-B4A7-5E47-8138-51257ED1EF91}" type="presOf" srcId="{83912FF6-A85E-F54E-AAC9-C80DC1C75497}" destId="{9F96EA1B-2467-6A41-8DF3-B2A2728429CF}" srcOrd="0" destOrd="0" presId="urn:microsoft.com/office/officeart/2005/8/layout/hProcess9"/>
    <dgm:cxn modelId="{FB8F4F25-8FEA-8C48-AA4D-356C4AE2FFF6}" type="presOf" srcId="{186C02BC-8DAC-1E4B-96AB-EFB6982A2C61}" destId="{A250B4BB-725A-8E46-90FB-55088D9320F3}" srcOrd="0" destOrd="0" presId="urn:microsoft.com/office/officeart/2005/8/layout/hProcess9"/>
    <dgm:cxn modelId="{B713759B-2886-1441-A136-9896DE8EBBD4}" srcId="{186C02BC-8DAC-1E4B-96AB-EFB6982A2C61}" destId="{AB4A5AA9-F4A2-EC40-A771-6DFA3129BA1C}" srcOrd="3" destOrd="0" parTransId="{F1A4FCA8-E76F-EA40-BBA8-F5DAF6A2C85A}" sibTransId="{16BA63CA-8FF3-7A4B-B298-7BEE6CDAFB6B}"/>
    <dgm:cxn modelId="{D9E8424F-A696-304E-91AD-57DCDAE137E8}" type="presOf" srcId="{AB4A5AA9-F4A2-EC40-A771-6DFA3129BA1C}" destId="{1BA245F1-9248-5248-B51D-B9D8819FB690}" srcOrd="0" destOrd="0" presId="urn:microsoft.com/office/officeart/2005/8/layout/hProcess9"/>
    <dgm:cxn modelId="{DC351529-1C0E-D94F-97D9-3348A4103C02}" type="presParOf" srcId="{A250B4BB-725A-8E46-90FB-55088D9320F3}" destId="{DC5B86CA-7B45-2340-B54C-799F38E7D848}" srcOrd="0" destOrd="0" presId="urn:microsoft.com/office/officeart/2005/8/layout/hProcess9"/>
    <dgm:cxn modelId="{F5D4C9B3-2A07-3F4B-967D-50F0D8D64145}" type="presParOf" srcId="{A250B4BB-725A-8E46-90FB-55088D9320F3}" destId="{0F5FFE8B-D396-E94B-9FB5-8AB225808CEF}" srcOrd="1" destOrd="0" presId="urn:microsoft.com/office/officeart/2005/8/layout/hProcess9"/>
    <dgm:cxn modelId="{7EBB4FDE-DF4A-6842-8927-BAF5AD833DB3}" type="presParOf" srcId="{0F5FFE8B-D396-E94B-9FB5-8AB225808CEF}" destId="{9F96EA1B-2467-6A41-8DF3-B2A2728429CF}" srcOrd="0" destOrd="0" presId="urn:microsoft.com/office/officeart/2005/8/layout/hProcess9"/>
    <dgm:cxn modelId="{189E8B29-0E84-1349-91EC-18F2A558CDA3}" type="presParOf" srcId="{0F5FFE8B-D396-E94B-9FB5-8AB225808CEF}" destId="{F16C0819-AA5D-2C4B-9549-E7EE8D49682F}" srcOrd="1" destOrd="0" presId="urn:microsoft.com/office/officeart/2005/8/layout/hProcess9"/>
    <dgm:cxn modelId="{FEFF0336-AF5D-1044-8DC5-431BA8FD1588}" type="presParOf" srcId="{0F5FFE8B-D396-E94B-9FB5-8AB225808CEF}" destId="{18550552-B391-C24F-819B-B7F42A01D895}" srcOrd="2" destOrd="0" presId="urn:microsoft.com/office/officeart/2005/8/layout/hProcess9"/>
    <dgm:cxn modelId="{E49AACD8-F16E-2943-91DC-999A396BE354}" type="presParOf" srcId="{0F5FFE8B-D396-E94B-9FB5-8AB225808CEF}" destId="{26D8E304-48AF-B041-AE91-32AC8DF70A14}" srcOrd="3" destOrd="0" presId="urn:microsoft.com/office/officeart/2005/8/layout/hProcess9"/>
    <dgm:cxn modelId="{BB2E1070-8F03-D442-8DF8-D944C2186406}" type="presParOf" srcId="{0F5FFE8B-D396-E94B-9FB5-8AB225808CEF}" destId="{8A7329DE-2D15-9B47-9D62-CB47D191D8F7}" srcOrd="4" destOrd="0" presId="urn:microsoft.com/office/officeart/2005/8/layout/hProcess9"/>
    <dgm:cxn modelId="{435D2CAC-D042-054C-9779-D6DC3839489E}" type="presParOf" srcId="{0F5FFE8B-D396-E94B-9FB5-8AB225808CEF}" destId="{E1C8E374-CCF7-3C4F-BB37-26DEF4C86F98}" srcOrd="5" destOrd="0" presId="urn:microsoft.com/office/officeart/2005/8/layout/hProcess9"/>
    <dgm:cxn modelId="{B77D8B62-8DAA-0D4F-BE2E-5F901130C2B3}" type="presParOf" srcId="{0F5FFE8B-D396-E94B-9FB5-8AB225808CEF}" destId="{1BA245F1-9248-5248-B51D-B9D8819FB69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D9325E-3016-574D-A938-EAA448A64EF0}" type="doc">
      <dgm:prSet loTypeId="urn:microsoft.com/office/officeart/2005/8/layout/pyramid3" loCatId="" qsTypeId="urn:microsoft.com/office/officeart/2005/8/quickstyle/simple4" qsCatId="simple" csTypeId="urn:microsoft.com/office/officeart/2005/8/colors/accent4_3" csCatId="accent4" phldr="1"/>
      <dgm:spPr/>
    </dgm:pt>
    <dgm:pt modelId="{4F003721-77EB-B14F-9838-97F622E74486}">
      <dgm:prSet phldrT="[Text]" custT="1"/>
      <dgm:spPr/>
      <dgm:t>
        <a:bodyPr/>
        <a:lstStyle/>
        <a:p>
          <a:r>
            <a:rPr lang="en-US" sz="1200" b="1" dirty="0" smtClean="0"/>
            <a:t>Stage 12 </a:t>
          </a:r>
        </a:p>
        <a:p>
          <a:r>
            <a:rPr lang="en-US" sz="1200" dirty="0" smtClean="0"/>
            <a:t>Integration Testing and Bug Fixing</a:t>
          </a:r>
        </a:p>
      </dgm:t>
    </dgm:pt>
    <dgm:pt modelId="{EFDF08E1-EA21-E24D-AF42-E56577E341F4}" type="parTrans" cxnId="{C7FC1BA0-CA2F-B44C-AC84-A35145F51AC0}">
      <dgm:prSet/>
      <dgm:spPr/>
      <dgm:t>
        <a:bodyPr/>
        <a:lstStyle/>
        <a:p>
          <a:endParaRPr lang="en-US" sz="1200"/>
        </a:p>
      </dgm:t>
    </dgm:pt>
    <dgm:pt modelId="{065A9D25-1B11-6443-A040-C3F8C3690BDF}" type="sibTrans" cxnId="{C7FC1BA0-CA2F-B44C-AC84-A35145F51AC0}">
      <dgm:prSet/>
      <dgm:spPr/>
      <dgm:t>
        <a:bodyPr/>
        <a:lstStyle/>
        <a:p>
          <a:endParaRPr lang="en-US" sz="1200"/>
        </a:p>
      </dgm:t>
    </dgm:pt>
    <dgm:pt modelId="{25E65E18-7BC8-B043-BC1D-635D6DF00C0D}">
      <dgm:prSet phldrT="[Text]" custT="1"/>
      <dgm:spPr/>
      <dgm:t>
        <a:bodyPr/>
        <a:lstStyle/>
        <a:p>
          <a:r>
            <a:rPr lang="en-US" sz="1200" b="1" dirty="0" smtClean="0"/>
            <a:t>Stage 11</a:t>
          </a:r>
        </a:p>
        <a:p>
          <a:r>
            <a:rPr lang="en-US" sz="1200" dirty="0" smtClean="0"/>
            <a:t>Development Stage /Reporting &amp; Billing</a:t>
          </a:r>
          <a:endParaRPr lang="en-US" sz="1200" dirty="0"/>
        </a:p>
      </dgm:t>
    </dgm:pt>
    <dgm:pt modelId="{EDFA2087-693E-9A40-97D3-FF0A54E26383}" type="parTrans" cxnId="{AC9E79DB-91D7-104D-A405-3CF3E670CCBE}">
      <dgm:prSet/>
      <dgm:spPr/>
      <dgm:t>
        <a:bodyPr/>
        <a:lstStyle/>
        <a:p>
          <a:endParaRPr lang="en-US" sz="1200"/>
        </a:p>
      </dgm:t>
    </dgm:pt>
    <dgm:pt modelId="{DEBF0ACC-AC29-794E-ADDA-A670BB70EEAF}" type="sibTrans" cxnId="{AC9E79DB-91D7-104D-A405-3CF3E670CCBE}">
      <dgm:prSet/>
      <dgm:spPr/>
      <dgm:t>
        <a:bodyPr/>
        <a:lstStyle/>
        <a:p>
          <a:endParaRPr lang="en-US" sz="1200"/>
        </a:p>
      </dgm:t>
    </dgm:pt>
    <dgm:pt modelId="{175E74DB-4932-064D-9ABE-44E20F72A104}">
      <dgm:prSet phldrT="[Text]" custT="1"/>
      <dgm:spPr/>
      <dgm:t>
        <a:bodyPr/>
        <a:lstStyle/>
        <a:p>
          <a:r>
            <a:rPr lang="en-US" sz="1200" b="1" dirty="0" smtClean="0"/>
            <a:t>Stage 10</a:t>
          </a:r>
        </a:p>
        <a:p>
          <a:r>
            <a:rPr lang="en-US" sz="1200" dirty="0" smtClean="0"/>
            <a:t>Development Stage /Documents</a:t>
          </a:r>
          <a:endParaRPr lang="en-US" sz="1200" dirty="0"/>
        </a:p>
      </dgm:t>
    </dgm:pt>
    <dgm:pt modelId="{819F4BC9-3720-B047-B3AB-A78F588AF2A7}" type="parTrans" cxnId="{7765C485-0AAF-414A-831C-1686F5FB1AEA}">
      <dgm:prSet/>
      <dgm:spPr/>
      <dgm:t>
        <a:bodyPr/>
        <a:lstStyle/>
        <a:p>
          <a:endParaRPr lang="en-US" sz="1200"/>
        </a:p>
      </dgm:t>
    </dgm:pt>
    <dgm:pt modelId="{706AEF99-6EDB-9145-934B-BDD5769BDC86}" type="sibTrans" cxnId="{7765C485-0AAF-414A-831C-1686F5FB1AEA}">
      <dgm:prSet/>
      <dgm:spPr/>
      <dgm:t>
        <a:bodyPr/>
        <a:lstStyle/>
        <a:p>
          <a:endParaRPr lang="en-US" sz="1200"/>
        </a:p>
      </dgm:t>
    </dgm:pt>
    <dgm:pt modelId="{35A7DDBF-E60F-5B47-90D2-14C6AEFEFE6A}">
      <dgm:prSet phldrT="[Text]" custT="1"/>
      <dgm:spPr/>
      <dgm:t>
        <a:bodyPr/>
        <a:lstStyle/>
        <a:p>
          <a:r>
            <a:rPr lang="en-US" sz="1200" b="1" dirty="0" smtClean="0"/>
            <a:t>Stage 8</a:t>
          </a:r>
        </a:p>
        <a:p>
          <a:r>
            <a:rPr lang="en-US" sz="1200" dirty="0" smtClean="0"/>
            <a:t>Development Stage /Messages</a:t>
          </a:r>
          <a:endParaRPr lang="en-US" sz="1200" dirty="0"/>
        </a:p>
      </dgm:t>
    </dgm:pt>
    <dgm:pt modelId="{B8D1524D-FCFC-5546-80B9-17CF65BC8000}" type="parTrans" cxnId="{5D8C2B44-382A-B347-B263-DC81D3F282DE}">
      <dgm:prSet/>
      <dgm:spPr/>
      <dgm:t>
        <a:bodyPr/>
        <a:lstStyle/>
        <a:p>
          <a:endParaRPr lang="en-US" sz="1200"/>
        </a:p>
      </dgm:t>
    </dgm:pt>
    <dgm:pt modelId="{B7078EF9-B137-0A4E-87A6-9344E992ACC5}" type="sibTrans" cxnId="{5D8C2B44-382A-B347-B263-DC81D3F282DE}">
      <dgm:prSet/>
      <dgm:spPr/>
      <dgm:t>
        <a:bodyPr/>
        <a:lstStyle/>
        <a:p>
          <a:endParaRPr lang="en-US" sz="1200"/>
        </a:p>
      </dgm:t>
    </dgm:pt>
    <dgm:pt modelId="{3BE22F96-8BC4-FA4E-830E-7D1A071E2E11}">
      <dgm:prSet phldrT="[Text]" custT="1"/>
      <dgm:spPr/>
      <dgm:t>
        <a:bodyPr/>
        <a:lstStyle/>
        <a:p>
          <a:r>
            <a:rPr lang="en-US" sz="1200" b="1" dirty="0" smtClean="0"/>
            <a:t>Stage 9</a:t>
          </a:r>
          <a:r>
            <a:rPr lang="en-US" sz="1200" dirty="0" smtClean="0"/>
            <a:t> </a:t>
          </a:r>
        </a:p>
        <a:p>
          <a:r>
            <a:rPr lang="en-US" sz="1200" dirty="0" smtClean="0"/>
            <a:t>Development Stage /Labs</a:t>
          </a:r>
          <a:endParaRPr lang="en-US" sz="1200" dirty="0"/>
        </a:p>
      </dgm:t>
    </dgm:pt>
    <dgm:pt modelId="{40D0B89C-D243-5F46-BF55-67AC5DDCDE04}" type="parTrans" cxnId="{BC343CE2-24B0-754E-B3F3-42BBAEB8D812}">
      <dgm:prSet/>
      <dgm:spPr/>
      <dgm:t>
        <a:bodyPr/>
        <a:lstStyle/>
        <a:p>
          <a:endParaRPr lang="en-US" sz="1200"/>
        </a:p>
      </dgm:t>
    </dgm:pt>
    <dgm:pt modelId="{7950C487-93FF-A241-9FF3-291D9F366E7A}" type="sibTrans" cxnId="{BC343CE2-24B0-754E-B3F3-42BBAEB8D812}">
      <dgm:prSet/>
      <dgm:spPr/>
      <dgm:t>
        <a:bodyPr/>
        <a:lstStyle/>
        <a:p>
          <a:endParaRPr lang="en-US" sz="1200"/>
        </a:p>
      </dgm:t>
    </dgm:pt>
    <dgm:pt modelId="{38561366-58FF-954A-9082-0B6A1204580B}">
      <dgm:prSet phldrT="[Text]" custT="1"/>
      <dgm:spPr/>
      <dgm:t>
        <a:bodyPr/>
        <a:lstStyle/>
        <a:p>
          <a:r>
            <a:rPr lang="en-US" sz="1200" b="1" dirty="0" smtClean="0"/>
            <a:t>Stage 7</a:t>
          </a:r>
          <a:r>
            <a:rPr lang="en-US" sz="1200" dirty="0" smtClean="0"/>
            <a:t> </a:t>
          </a:r>
        </a:p>
        <a:p>
          <a:r>
            <a:rPr lang="en-US" sz="1200" dirty="0" smtClean="0"/>
            <a:t>Development Stage /</a:t>
          </a:r>
          <a:r>
            <a:rPr lang="en-US" sz="1200" dirty="0" err="1" smtClean="0"/>
            <a:t>eRx</a:t>
          </a:r>
          <a:endParaRPr lang="en-US" sz="1200" dirty="0"/>
        </a:p>
      </dgm:t>
    </dgm:pt>
    <dgm:pt modelId="{CBA143C5-3159-2444-904A-C1FF6711290F}" type="parTrans" cxnId="{29930CD4-2E5D-AE48-A8D2-AB1C62A6945F}">
      <dgm:prSet/>
      <dgm:spPr/>
      <dgm:t>
        <a:bodyPr/>
        <a:lstStyle/>
        <a:p>
          <a:endParaRPr lang="en-US" sz="1200"/>
        </a:p>
      </dgm:t>
    </dgm:pt>
    <dgm:pt modelId="{CB3F3A1A-8863-AF48-8197-42DA0DECA1EB}" type="sibTrans" cxnId="{29930CD4-2E5D-AE48-A8D2-AB1C62A6945F}">
      <dgm:prSet/>
      <dgm:spPr/>
      <dgm:t>
        <a:bodyPr/>
        <a:lstStyle/>
        <a:p>
          <a:endParaRPr lang="en-US" sz="1200"/>
        </a:p>
      </dgm:t>
    </dgm:pt>
    <dgm:pt modelId="{A50C2ACD-067E-394E-A2D0-3DF1171F04F4}">
      <dgm:prSet phldrT="[Text]" custT="1"/>
      <dgm:spPr/>
      <dgm:t>
        <a:bodyPr/>
        <a:lstStyle/>
        <a:p>
          <a:r>
            <a:rPr lang="en-US" sz="1200" b="1" dirty="0" smtClean="0"/>
            <a:t>Stage 6</a:t>
          </a:r>
          <a:r>
            <a:rPr lang="en-US" sz="1200" dirty="0" smtClean="0"/>
            <a:t> </a:t>
          </a:r>
        </a:p>
        <a:p>
          <a:r>
            <a:rPr lang="en-US" sz="1200" dirty="0" smtClean="0"/>
            <a:t>Development Stage /Charts</a:t>
          </a:r>
          <a:endParaRPr lang="en-US" sz="1200" dirty="0"/>
        </a:p>
      </dgm:t>
    </dgm:pt>
    <dgm:pt modelId="{20B251BC-C639-3443-ACE7-C43485E1C522}" type="parTrans" cxnId="{E82F8EA5-9324-414F-8BCD-0CA7F8AD5A0F}">
      <dgm:prSet/>
      <dgm:spPr/>
      <dgm:t>
        <a:bodyPr/>
        <a:lstStyle/>
        <a:p>
          <a:endParaRPr lang="en-US" sz="1200"/>
        </a:p>
      </dgm:t>
    </dgm:pt>
    <dgm:pt modelId="{E4C2A549-2DDF-1E40-8862-2D49FA5F7EBE}" type="sibTrans" cxnId="{E82F8EA5-9324-414F-8BCD-0CA7F8AD5A0F}">
      <dgm:prSet/>
      <dgm:spPr/>
      <dgm:t>
        <a:bodyPr/>
        <a:lstStyle/>
        <a:p>
          <a:endParaRPr lang="en-US" sz="1200"/>
        </a:p>
      </dgm:t>
    </dgm:pt>
    <dgm:pt modelId="{BE03DD2E-56D7-4B49-AD96-CBFE62869482}">
      <dgm:prSet phldrT="[Text]" custT="1"/>
      <dgm:spPr/>
      <dgm:t>
        <a:bodyPr/>
        <a:lstStyle/>
        <a:p>
          <a:r>
            <a:rPr lang="en-US" sz="1200" b="1" dirty="0" smtClean="0"/>
            <a:t>Stage 5</a:t>
          </a:r>
          <a:endParaRPr lang="en-US" sz="1200" b="1" dirty="0"/>
        </a:p>
      </dgm:t>
    </dgm:pt>
    <dgm:pt modelId="{443949C3-3E8F-CA44-84ED-FAAAD5741324}" type="parTrans" cxnId="{B748F83D-0F8D-C146-B898-7AC39486078F}">
      <dgm:prSet/>
      <dgm:spPr/>
      <dgm:t>
        <a:bodyPr/>
        <a:lstStyle/>
        <a:p>
          <a:endParaRPr lang="en-US" sz="1200"/>
        </a:p>
      </dgm:t>
    </dgm:pt>
    <dgm:pt modelId="{7C8B7B57-0273-DE4D-8A55-1EF8A4169F89}" type="sibTrans" cxnId="{B748F83D-0F8D-C146-B898-7AC39486078F}">
      <dgm:prSet/>
      <dgm:spPr/>
      <dgm:t>
        <a:bodyPr/>
        <a:lstStyle/>
        <a:p>
          <a:endParaRPr lang="en-US" sz="1200"/>
        </a:p>
      </dgm:t>
    </dgm:pt>
    <dgm:pt modelId="{74D0CAC4-97AC-DB44-AEC0-2EAEC41170B6}">
      <dgm:prSet phldrT="[Text]" custT="1"/>
      <dgm:spPr/>
      <dgm:t>
        <a:bodyPr/>
        <a:lstStyle/>
        <a:p>
          <a:r>
            <a:rPr lang="en-US" sz="1200" b="1" dirty="0" smtClean="0"/>
            <a:t>Stage 4</a:t>
          </a:r>
          <a:r>
            <a:rPr lang="en-US" sz="1200" dirty="0" smtClean="0"/>
            <a:t> </a:t>
          </a:r>
          <a:endParaRPr lang="en-US" sz="1200" dirty="0"/>
        </a:p>
      </dgm:t>
    </dgm:pt>
    <dgm:pt modelId="{B229B8D5-4C69-9042-9335-2B153B99DFFE}" type="parTrans" cxnId="{FB27D867-96B8-EF49-99BD-2A9A10340652}">
      <dgm:prSet/>
      <dgm:spPr/>
      <dgm:t>
        <a:bodyPr/>
        <a:lstStyle/>
        <a:p>
          <a:endParaRPr lang="en-US" sz="1200"/>
        </a:p>
      </dgm:t>
    </dgm:pt>
    <dgm:pt modelId="{188DA056-2277-FD43-85DF-2FC1CFF86F49}" type="sibTrans" cxnId="{FB27D867-96B8-EF49-99BD-2A9A10340652}">
      <dgm:prSet/>
      <dgm:spPr/>
      <dgm:t>
        <a:bodyPr/>
        <a:lstStyle/>
        <a:p>
          <a:endParaRPr lang="en-US" sz="1200"/>
        </a:p>
      </dgm:t>
    </dgm:pt>
    <dgm:pt modelId="{612D803D-B66D-174D-A200-5221E64F2FC5}">
      <dgm:prSet phldrT="[Text]" custT="1"/>
      <dgm:spPr/>
      <dgm:t>
        <a:bodyPr/>
        <a:lstStyle/>
        <a:p>
          <a:r>
            <a:rPr lang="en-US" sz="1200" b="1" dirty="0" smtClean="0"/>
            <a:t>Stage 3</a:t>
          </a:r>
          <a:r>
            <a:rPr lang="en-US" sz="1200" dirty="0" smtClean="0"/>
            <a:t> </a:t>
          </a:r>
          <a:endParaRPr lang="en-US" sz="1200" dirty="0"/>
        </a:p>
      </dgm:t>
    </dgm:pt>
    <dgm:pt modelId="{A73A224A-C379-5240-8BE0-2AAFD5E11837}" type="parTrans" cxnId="{B6A3D541-4711-084B-ACD7-747A4AB8F02A}">
      <dgm:prSet/>
      <dgm:spPr/>
      <dgm:t>
        <a:bodyPr/>
        <a:lstStyle/>
        <a:p>
          <a:endParaRPr lang="en-US" sz="1200"/>
        </a:p>
      </dgm:t>
    </dgm:pt>
    <dgm:pt modelId="{EF10BC7D-F371-A345-BE17-A7877DB1776E}" type="sibTrans" cxnId="{B6A3D541-4711-084B-ACD7-747A4AB8F02A}">
      <dgm:prSet/>
      <dgm:spPr/>
      <dgm:t>
        <a:bodyPr/>
        <a:lstStyle/>
        <a:p>
          <a:endParaRPr lang="en-US" sz="1200"/>
        </a:p>
      </dgm:t>
    </dgm:pt>
    <dgm:pt modelId="{3B6652C4-3C33-7C46-997B-F437B5980853}">
      <dgm:prSet phldrT="[Text]" custT="1"/>
      <dgm:spPr/>
      <dgm:t>
        <a:bodyPr/>
        <a:lstStyle/>
        <a:p>
          <a:r>
            <a:rPr lang="en-US" sz="1200" b="1" dirty="0" smtClean="0"/>
            <a:t>Stage 2</a:t>
          </a:r>
          <a:endParaRPr lang="en-US" sz="1200" b="1" dirty="0"/>
        </a:p>
      </dgm:t>
    </dgm:pt>
    <dgm:pt modelId="{AECCA8BC-874B-C842-A4DC-B407A2A9223D}" type="parTrans" cxnId="{4A269425-EF65-D544-8DAE-FC0A3DBADECC}">
      <dgm:prSet/>
      <dgm:spPr/>
      <dgm:t>
        <a:bodyPr/>
        <a:lstStyle/>
        <a:p>
          <a:endParaRPr lang="en-US" sz="1200"/>
        </a:p>
      </dgm:t>
    </dgm:pt>
    <dgm:pt modelId="{945F6FEC-4115-414F-8100-F57D84525DC0}" type="sibTrans" cxnId="{4A269425-EF65-D544-8DAE-FC0A3DBADECC}">
      <dgm:prSet/>
      <dgm:spPr/>
      <dgm:t>
        <a:bodyPr/>
        <a:lstStyle/>
        <a:p>
          <a:endParaRPr lang="en-US" sz="1200"/>
        </a:p>
      </dgm:t>
    </dgm:pt>
    <dgm:pt modelId="{98211E01-7AC8-1544-AAEF-2A2E5FB23E6C}">
      <dgm:prSet phldrT="[Text]" custT="1"/>
      <dgm:spPr/>
      <dgm:t>
        <a:bodyPr/>
        <a:lstStyle/>
        <a:p>
          <a:r>
            <a:rPr lang="en-US" sz="1200" b="1" dirty="0" smtClean="0"/>
            <a:t>Stage 1</a:t>
          </a:r>
          <a:endParaRPr lang="en-US" sz="1200" b="1" dirty="0"/>
        </a:p>
      </dgm:t>
    </dgm:pt>
    <dgm:pt modelId="{250288F6-DB05-EE44-B975-85B7371D4408}" type="parTrans" cxnId="{93B09AAB-76BE-324E-A5B6-2A9E93F697DB}">
      <dgm:prSet/>
      <dgm:spPr/>
      <dgm:t>
        <a:bodyPr/>
        <a:lstStyle/>
        <a:p>
          <a:endParaRPr lang="en-US" sz="1200"/>
        </a:p>
      </dgm:t>
    </dgm:pt>
    <dgm:pt modelId="{E7AB3B7D-82CC-6E4D-A775-1A9147646680}" type="sibTrans" cxnId="{93B09AAB-76BE-324E-A5B6-2A9E93F697DB}">
      <dgm:prSet/>
      <dgm:spPr/>
      <dgm:t>
        <a:bodyPr/>
        <a:lstStyle/>
        <a:p>
          <a:endParaRPr lang="en-US" sz="1200"/>
        </a:p>
      </dgm:t>
    </dgm:pt>
    <dgm:pt modelId="{879F71F0-318F-9C4E-AD3F-CADA623A7B03}" type="pres">
      <dgm:prSet presAssocID="{FAD9325E-3016-574D-A938-EAA448A64EF0}" presName="Name0" presStyleCnt="0">
        <dgm:presLayoutVars>
          <dgm:dir/>
          <dgm:animLvl val="lvl"/>
          <dgm:resizeHandles val="exact"/>
        </dgm:presLayoutVars>
      </dgm:prSet>
      <dgm:spPr/>
    </dgm:pt>
    <dgm:pt modelId="{E8FDE4BC-EDCC-C546-A943-2291767C1A87}" type="pres">
      <dgm:prSet presAssocID="{4F003721-77EB-B14F-9838-97F622E74486}" presName="Name8" presStyleCnt="0"/>
      <dgm:spPr/>
    </dgm:pt>
    <dgm:pt modelId="{4F16C753-C044-6D44-972A-06EBEB3AF66F}" type="pres">
      <dgm:prSet presAssocID="{4F003721-77EB-B14F-9838-97F622E74486}" presName="level" presStyleLbl="node1" presStyleIdx="0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DB931-8132-AB44-9862-78B7AE10D918}" type="pres">
      <dgm:prSet presAssocID="{4F003721-77EB-B14F-9838-97F622E7448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655E2C-84D8-9543-BCA5-3E567167D0BF}" type="pres">
      <dgm:prSet presAssocID="{25E65E18-7BC8-B043-BC1D-635D6DF00C0D}" presName="Name8" presStyleCnt="0"/>
      <dgm:spPr/>
    </dgm:pt>
    <dgm:pt modelId="{597C5780-F1EE-D04F-A75F-0F01053FC698}" type="pres">
      <dgm:prSet presAssocID="{25E65E18-7BC8-B043-BC1D-635D6DF00C0D}" presName="level" presStyleLbl="node1" presStyleIdx="1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AF28E4-1546-1B42-8063-19AF2919CAA3}" type="pres">
      <dgm:prSet presAssocID="{25E65E18-7BC8-B043-BC1D-635D6DF00C0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0AFADD-B9F8-4A46-B6CD-E299644B32D1}" type="pres">
      <dgm:prSet presAssocID="{175E74DB-4932-064D-9ABE-44E20F72A104}" presName="Name8" presStyleCnt="0"/>
      <dgm:spPr/>
    </dgm:pt>
    <dgm:pt modelId="{C60CDAAC-6D90-8145-9A24-3C5E8C2B2285}" type="pres">
      <dgm:prSet presAssocID="{175E74DB-4932-064D-9ABE-44E20F72A104}" presName="level" presStyleLbl="node1" presStyleIdx="2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7B5D0-9A16-5142-A462-D79459CB7632}" type="pres">
      <dgm:prSet presAssocID="{175E74DB-4932-064D-9ABE-44E20F72A10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F08015-EBE7-6F45-835B-DB00BB5F2456}" type="pres">
      <dgm:prSet presAssocID="{3BE22F96-8BC4-FA4E-830E-7D1A071E2E11}" presName="Name8" presStyleCnt="0"/>
      <dgm:spPr/>
    </dgm:pt>
    <dgm:pt modelId="{6D291836-ED9D-DA4B-AD62-407C7D2392D8}" type="pres">
      <dgm:prSet presAssocID="{3BE22F96-8BC4-FA4E-830E-7D1A071E2E11}" presName="level" presStyleLbl="node1" presStyleIdx="3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6590B9-0BCD-CF40-B03D-77198B649A53}" type="pres">
      <dgm:prSet presAssocID="{3BE22F96-8BC4-FA4E-830E-7D1A071E2E1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0E55-D020-8146-8A55-DD70C0B692F4}" type="pres">
      <dgm:prSet presAssocID="{35A7DDBF-E60F-5B47-90D2-14C6AEFEFE6A}" presName="Name8" presStyleCnt="0"/>
      <dgm:spPr/>
    </dgm:pt>
    <dgm:pt modelId="{8D46E42C-EF52-3C40-865B-A76038CAD0C7}" type="pres">
      <dgm:prSet presAssocID="{35A7DDBF-E60F-5B47-90D2-14C6AEFEFE6A}" presName="level" presStyleLbl="node1" presStyleIdx="4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07DB5-F9B1-3443-A253-BE5683687634}" type="pres">
      <dgm:prSet presAssocID="{35A7DDBF-E60F-5B47-90D2-14C6AEFEFE6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20CBAF-94D5-4A4A-A58C-3310CAFB676F}" type="pres">
      <dgm:prSet presAssocID="{38561366-58FF-954A-9082-0B6A1204580B}" presName="Name8" presStyleCnt="0"/>
      <dgm:spPr/>
    </dgm:pt>
    <dgm:pt modelId="{BD215C02-B73D-3048-A1DA-64B98C5A325C}" type="pres">
      <dgm:prSet presAssocID="{38561366-58FF-954A-9082-0B6A1204580B}" presName="level" presStyleLbl="node1" presStyleIdx="5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DA1276-4CB8-324C-86A9-41880F61066D}" type="pres">
      <dgm:prSet presAssocID="{38561366-58FF-954A-9082-0B6A1204580B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26AA6A-09A9-DF41-9D11-B8AD0BC2A651}" type="pres">
      <dgm:prSet presAssocID="{A50C2ACD-067E-394E-A2D0-3DF1171F04F4}" presName="Name8" presStyleCnt="0"/>
      <dgm:spPr/>
    </dgm:pt>
    <dgm:pt modelId="{373DB34B-8805-DF46-A18B-13C8B02D35EC}" type="pres">
      <dgm:prSet presAssocID="{A50C2ACD-067E-394E-A2D0-3DF1171F04F4}" presName="level" presStyleLbl="node1" presStyleIdx="6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9A5CD9-D1C1-964F-9D36-7C41651E0758}" type="pres">
      <dgm:prSet presAssocID="{A50C2ACD-067E-394E-A2D0-3DF1171F04F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1E3563-55D2-214D-8868-CA378B2F1A65}" type="pres">
      <dgm:prSet presAssocID="{BE03DD2E-56D7-4B49-AD96-CBFE62869482}" presName="Name8" presStyleCnt="0"/>
      <dgm:spPr/>
    </dgm:pt>
    <dgm:pt modelId="{EFD9229F-2774-F248-8B3B-DB8C07009387}" type="pres">
      <dgm:prSet presAssocID="{BE03DD2E-56D7-4B49-AD96-CBFE62869482}" presName="level" presStyleLbl="node1" presStyleIdx="7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7C3D7A-1774-2042-93AC-8F29194CF8B8}" type="pres">
      <dgm:prSet presAssocID="{BE03DD2E-56D7-4B49-AD96-CBFE6286948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6AA03-357A-BB4F-AE64-8D619402752F}" type="pres">
      <dgm:prSet presAssocID="{74D0CAC4-97AC-DB44-AEC0-2EAEC41170B6}" presName="Name8" presStyleCnt="0"/>
      <dgm:spPr/>
    </dgm:pt>
    <dgm:pt modelId="{51A85A75-8D75-2E4E-BB1F-686C91EDDDD2}" type="pres">
      <dgm:prSet presAssocID="{74D0CAC4-97AC-DB44-AEC0-2EAEC41170B6}" presName="level" presStyleLbl="node1" presStyleIdx="8" presStyleCnt="1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4291A5-1FC0-404A-8D19-7EA1D2BCB5F4}" type="pres">
      <dgm:prSet presAssocID="{74D0CAC4-97AC-DB44-AEC0-2EAEC41170B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E6EE1E-6F7D-DA4D-8FE0-487C1FF3FB18}" type="pres">
      <dgm:prSet presAssocID="{612D803D-B66D-174D-A200-5221E64F2FC5}" presName="Name8" presStyleCnt="0"/>
      <dgm:spPr/>
    </dgm:pt>
    <dgm:pt modelId="{F2EFBA4A-7650-F04D-BA14-D6077514ACB1}" type="pres">
      <dgm:prSet presAssocID="{612D803D-B66D-174D-A200-5221E64F2FC5}" presName="level" presStyleLbl="node1" presStyleIdx="9" presStyleCnt="12" custScaleX="9870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107914-49F5-5046-ADA4-1FB7977F7960}" type="pres">
      <dgm:prSet presAssocID="{612D803D-B66D-174D-A200-5221E64F2FC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2EFDDD-8DBD-524A-A0B6-4ED9D5F67A02}" type="pres">
      <dgm:prSet presAssocID="{3B6652C4-3C33-7C46-997B-F437B5980853}" presName="Name8" presStyleCnt="0"/>
      <dgm:spPr/>
    </dgm:pt>
    <dgm:pt modelId="{44AEA076-9034-6641-B878-B34F46B72D5E}" type="pres">
      <dgm:prSet presAssocID="{3B6652C4-3C33-7C46-997B-F437B5980853}" presName="level" presStyleLbl="node1" presStyleIdx="10" presStyleCnt="12" custScaleX="10129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D10DFE-2225-5441-95C4-2730D6F75E0A}" type="pres">
      <dgm:prSet presAssocID="{3B6652C4-3C33-7C46-997B-F437B598085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3CFA78-9E77-7A4C-8F59-0B869FC05507}" type="pres">
      <dgm:prSet presAssocID="{98211E01-7AC8-1544-AAEF-2A2E5FB23E6C}" presName="Name8" presStyleCnt="0"/>
      <dgm:spPr/>
    </dgm:pt>
    <dgm:pt modelId="{2A42798F-EA68-4B41-A2BA-C133C4D12538}" type="pres">
      <dgm:prSet presAssocID="{98211E01-7AC8-1544-AAEF-2A2E5FB23E6C}" presName="level" presStyleLbl="node1" presStyleIdx="11" presStyleCnt="12" custScaleX="1090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2E9EE-C357-C942-A455-88EF171BDBA4}" type="pres">
      <dgm:prSet presAssocID="{98211E01-7AC8-1544-AAEF-2A2E5FB23E6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B09AAB-76BE-324E-A5B6-2A9E93F697DB}" srcId="{FAD9325E-3016-574D-A938-EAA448A64EF0}" destId="{98211E01-7AC8-1544-AAEF-2A2E5FB23E6C}" srcOrd="11" destOrd="0" parTransId="{250288F6-DB05-EE44-B975-85B7371D4408}" sibTransId="{E7AB3B7D-82CC-6E4D-A775-1A9147646680}"/>
    <dgm:cxn modelId="{AC9E79DB-91D7-104D-A405-3CF3E670CCBE}" srcId="{FAD9325E-3016-574D-A938-EAA448A64EF0}" destId="{25E65E18-7BC8-B043-BC1D-635D6DF00C0D}" srcOrd="1" destOrd="0" parTransId="{EDFA2087-693E-9A40-97D3-FF0A54E26383}" sibTransId="{DEBF0ACC-AC29-794E-ADDA-A670BB70EEAF}"/>
    <dgm:cxn modelId="{48A07192-687B-465D-9603-21135F13603D}" type="presOf" srcId="{612D803D-B66D-174D-A200-5221E64F2FC5}" destId="{C9107914-49F5-5046-ADA4-1FB7977F7960}" srcOrd="1" destOrd="0" presId="urn:microsoft.com/office/officeart/2005/8/layout/pyramid3"/>
    <dgm:cxn modelId="{48ECBE82-B206-47EE-9B1F-A59EE217A67A}" type="presOf" srcId="{4F003721-77EB-B14F-9838-97F622E74486}" destId="{4F16C753-C044-6D44-972A-06EBEB3AF66F}" srcOrd="0" destOrd="0" presId="urn:microsoft.com/office/officeart/2005/8/layout/pyramid3"/>
    <dgm:cxn modelId="{03418C93-9226-42F3-95CD-2C686FAF91BD}" type="presOf" srcId="{BE03DD2E-56D7-4B49-AD96-CBFE62869482}" destId="{067C3D7A-1774-2042-93AC-8F29194CF8B8}" srcOrd="1" destOrd="0" presId="urn:microsoft.com/office/officeart/2005/8/layout/pyramid3"/>
    <dgm:cxn modelId="{ADF9C0AF-269A-441A-A830-10F487238FCA}" type="presOf" srcId="{175E74DB-4932-064D-9ABE-44E20F72A104}" destId="{C60CDAAC-6D90-8145-9A24-3C5E8C2B2285}" srcOrd="0" destOrd="0" presId="urn:microsoft.com/office/officeart/2005/8/layout/pyramid3"/>
    <dgm:cxn modelId="{B748F83D-0F8D-C146-B898-7AC39486078F}" srcId="{FAD9325E-3016-574D-A938-EAA448A64EF0}" destId="{BE03DD2E-56D7-4B49-AD96-CBFE62869482}" srcOrd="7" destOrd="0" parTransId="{443949C3-3E8F-CA44-84ED-FAAAD5741324}" sibTransId="{7C8B7B57-0273-DE4D-8A55-1EF8A4169F89}"/>
    <dgm:cxn modelId="{84A4C7DF-8543-444F-8A5A-9ED95332144E}" type="presOf" srcId="{A50C2ACD-067E-394E-A2D0-3DF1171F04F4}" destId="{629A5CD9-D1C1-964F-9D36-7C41651E0758}" srcOrd="1" destOrd="0" presId="urn:microsoft.com/office/officeart/2005/8/layout/pyramid3"/>
    <dgm:cxn modelId="{7765C485-0AAF-414A-831C-1686F5FB1AEA}" srcId="{FAD9325E-3016-574D-A938-EAA448A64EF0}" destId="{175E74DB-4932-064D-9ABE-44E20F72A104}" srcOrd="2" destOrd="0" parTransId="{819F4BC9-3720-B047-B3AB-A78F588AF2A7}" sibTransId="{706AEF99-6EDB-9145-934B-BDD5769BDC86}"/>
    <dgm:cxn modelId="{C96E33DD-221F-4893-B48B-3F082302B578}" type="presOf" srcId="{FAD9325E-3016-574D-A938-EAA448A64EF0}" destId="{879F71F0-318F-9C4E-AD3F-CADA623A7B03}" srcOrd="0" destOrd="0" presId="urn:microsoft.com/office/officeart/2005/8/layout/pyramid3"/>
    <dgm:cxn modelId="{BC343CE2-24B0-754E-B3F3-42BBAEB8D812}" srcId="{FAD9325E-3016-574D-A938-EAA448A64EF0}" destId="{3BE22F96-8BC4-FA4E-830E-7D1A071E2E11}" srcOrd="3" destOrd="0" parTransId="{40D0B89C-D243-5F46-BF55-67AC5DDCDE04}" sibTransId="{7950C487-93FF-A241-9FF3-291D9F366E7A}"/>
    <dgm:cxn modelId="{9DF6D321-031C-4CC8-BFA5-9F816AB71F13}" type="presOf" srcId="{3B6652C4-3C33-7C46-997B-F437B5980853}" destId="{71D10DFE-2225-5441-95C4-2730D6F75E0A}" srcOrd="1" destOrd="0" presId="urn:microsoft.com/office/officeart/2005/8/layout/pyramid3"/>
    <dgm:cxn modelId="{B6A3D541-4711-084B-ACD7-747A4AB8F02A}" srcId="{FAD9325E-3016-574D-A938-EAA448A64EF0}" destId="{612D803D-B66D-174D-A200-5221E64F2FC5}" srcOrd="9" destOrd="0" parTransId="{A73A224A-C379-5240-8BE0-2AAFD5E11837}" sibTransId="{EF10BC7D-F371-A345-BE17-A7877DB1776E}"/>
    <dgm:cxn modelId="{4A269425-EF65-D544-8DAE-FC0A3DBADECC}" srcId="{FAD9325E-3016-574D-A938-EAA448A64EF0}" destId="{3B6652C4-3C33-7C46-997B-F437B5980853}" srcOrd="10" destOrd="0" parTransId="{AECCA8BC-874B-C842-A4DC-B407A2A9223D}" sibTransId="{945F6FEC-4115-414F-8100-F57D84525DC0}"/>
    <dgm:cxn modelId="{74D13D0E-52C5-4F63-8F55-9ECBA26AFC70}" type="presOf" srcId="{38561366-58FF-954A-9082-0B6A1204580B}" destId="{BD215C02-B73D-3048-A1DA-64B98C5A325C}" srcOrd="0" destOrd="0" presId="urn:microsoft.com/office/officeart/2005/8/layout/pyramid3"/>
    <dgm:cxn modelId="{5FE3A228-2FF1-4B1C-AE94-E3378C82F32B}" type="presOf" srcId="{35A7DDBF-E60F-5B47-90D2-14C6AEFEFE6A}" destId="{09707DB5-F9B1-3443-A253-BE5683687634}" srcOrd="1" destOrd="0" presId="urn:microsoft.com/office/officeart/2005/8/layout/pyramid3"/>
    <dgm:cxn modelId="{E3A2B6C5-6E0F-4A8D-8076-A1538BDABFB0}" type="presOf" srcId="{4F003721-77EB-B14F-9838-97F622E74486}" destId="{5FBDB931-8132-AB44-9862-78B7AE10D918}" srcOrd="1" destOrd="0" presId="urn:microsoft.com/office/officeart/2005/8/layout/pyramid3"/>
    <dgm:cxn modelId="{C7FC1BA0-CA2F-B44C-AC84-A35145F51AC0}" srcId="{FAD9325E-3016-574D-A938-EAA448A64EF0}" destId="{4F003721-77EB-B14F-9838-97F622E74486}" srcOrd="0" destOrd="0" parTransId="{EFDF08E1-EA21-E24D-AF42-E56577E341F4}" sibTransId="{065A9D25-1B11-6443-A040-C3F8C3690BDF}"/>
    <dgm:cxn modelId="{0E797060-0A75-4D96-A392-A4AE12D36F4F}" type="presOf" srcId="{74D0CAC4-97AC-DB44-AEC0-2EAEC41170B6}" destId="{51A85A75-8D75-2E4E-BB1F-686C91EDDDD2}" srcOrd="0" destOrd="0" presId="urn:microsoft.com/office/officeart/2005/8/layout/pyramid3"/>
    <dgm:cxn modelId="{0F473853-A68D-4C6D-98B8-44BB28C16B7E}" type="presOf" srcId="{612D803D-B66D-174D-A200-5221E64F2FC5}" destId="{F2EFBA4A-7650-F04D-BA14-D6077514ACB1}" srcOrd="0" destOrd="0" presId="urn:microsoft.com/office/officeart/2005/8/layout/pyramid3"/>
    <dgm:cxn modelId="{095EC842-5D10-4244-A8DF-5D5CA50D18D2}" type="presOf" srcId="{74D0CAC4-97AC-DB44-AEC0-2EAEC41170B6}" destId="{924291A5-1FC0-404A-8D19-7EA1D2BCB5F4}" srcOrd="1" destOrd="0" presId="urn:microsoft.com/office/officeart/2005/8/layout/pyramid3"/>
    <dgm:cxn modelId="{15F978BE-0298-41B9-AC55-96DCE1EB1A12}" type="presOf" srcId="{98211E01-7AC8-1544-AAEF-2A2E5FB23E6C}" destId="{76F2E9EE-C357-C942-A455-88EF171BDBA4}" srcOrd="1" destOrd="0" presId="urn:microsoft.com/office/officeart/2005/8/layout/pyramid3"/>
    <dgm:cxn modelId="{E82F8EA5-9324-414F-8BCD-0CA7F8AD5A0F}" srcId="{FAD9325E-3016-574D-A938-EAA448A64EF0}" destId="{A50C2ACD-067E-394E-A2D0-3DF1171F04F4}" srcOrd="6" destOrd="0" parTransId="{20B251BC-C639-3443-ACE7-C43485E1C522}" sibTransId="{E4C2A549-2DDF-1E40-8862-2D49FA5F7EBE}"/>
    <dgm:cxn modelId="{73FED79B-E643-4E70-859B-CB6F7F390215}" type="presOf" srcId="{98211E01-7AC8-1544-AAEF-2A2E5FB23E6C}" destId="{2A42798F-EA68-4B41-A2BA-C133C4D12538}" srcOrd="0" destOrd="0" presId="urn:microsoft.com/office/officeart/2005/8/layout/pyramid3"/>
    <dgm:cxn modelId="{4F384A5C-B57E-475B-95EF-7DE14405E64F}" type="presOf" srcId="{25E65E18-7BC8-B043-BC1D-635D6DF00C0D}" destId="{95AF28E4-1546-1B42-8063-19AF2919CAA3}" srcOrd="1" destOrd="0" presId="urn:microsoft.com/office/officeart/2005/8/layout/pyramid3"/>
    <dgm:cxn modelId="{0DC15F81-6A0C-4625-BD7E-A7005408A4B2}" type="presOf" srcId="{25E65E18-7BC8-B043-BC1D-635D6DF00C0D}" destId="{597C5780-F1EE-D04F-A75F-0F01053FC698}" srcOrd="0" destOrd="0" presId="urn:microsoft.com/office/officeart/2005/8/layout/pyramid3"/>
    <dgm:cxn modelId="{EFAB3F38-2098-4794-833F-E7848122FE6C}" type="presOf" srcId="{BE03DD2E-56D7-4B49-AD96-CBFE62869482}" destId="{EFD9229F-2774-F248-8B3B-DB8C07009387}" srcOrd="0" destOrd="0" presId="urn:microsoft.com/office/officeart/2005/8/layout/pyramid3"/>
    <dgm:cxn modelId="{0422E9DB-FD18-43ED-AC6A-977E5C72604F}" type="presOf" srcId="{3BE22F96-8BC4-FA4E-830E-7D1A071E2E11}" destId="{6D291836-ED9D-DA4B-AD62-407C7D2392D8}" srcOrd="0" destOrd="0" presId="urn:microsoft.com/office/officeart/2005/8/layout/pyramid3"/>
    <dgm:cxn modelId="{B0842E14-C5E3-4236-8C72-2D4EACCEC732}" type="presOf" srcId="{A50C2ACD-067E-394E-A2D0-3DF1171F04F4}" destId="{373DB34B-8805-DF46-A18B-13C8B02D35EC}" srcOrd="0" destOrd="0" presId="urn:microsoft.com/office/officeart/2005/8/layout/pyramid3"/>
    <dgm:cxn modelId="{0CC7D6E4-F4FC-465D-9F41-41A2020629C3}" type="presOf" srcId="{175E74DB-4932-064D-9ABE-44E20F72A104}" destId="{BCD7B5D0-9A16-5142-A462-D79459CB7632}" srcOrd="1" destOrd="0" presId="urn:microsoft.com/office/officeart/2005/8/layout/pyramid3"/>
    <dgm:cxn modelId="{5D8C2B44-382A-B347-B263-DC81D3F282DE}" srcId="{FAD9325E-3016-574D-A938-EAA448A64EF0}" destId="{35A7DDBF-E60F-5B47-90D2-14C6AEFEFE6A}" srcOrd="4" destOrd="0" parTransId="{B8D1524D-FCFC-5546-80B9-17CF65BC8000}" sibTransId="{B7078EF9-B137-0A4E-87A6-9344E992ACC5}"/>
    <dgm:cxn modelId="{1D7378CA-A043-4681-92E1-013765A7A4FE}" type="presOf" srcId="{35A7DDBF-E60F-5B47-90D2-14C6AEFEFE6A}" destId="{8D46E42C-EF52-3C40-865B-A76038CAD0C7}" srcOrd="0" destOrd="0" presId="urn:microsoft.com/office/officeart/2005/8/layout/pyramid3"/>
    <dgm:cxn modelId="{9F65FE44-C1BA-4394-AEC8-9682F85D2776}" type="presOf" srcId="{3BE22F96-8BC4-FA4E-830E-7D1A071E2E11}" destId="{666590B9-0BCD-CF40-B03D-77198B649A53}" srcOrd="1" destOrd="0" presId="urn:microsoft.com/office/officeart/2005/8/layout/pyramid3"/>
    <dgm:cxn modelId="{FB27D867-96B8-EF49-99BD-2A9A10340652}" srcId="{FAD9325E-3016-574D-A938-EAA448A64EF0}" destId="{74D0CAC4-97AC-DB44-AEC0-2EAEC41170B6}" srcOrd="8" destOrd="0" parTransId="{B229B8D5-4C69-9042-9335-2B153B99DFFE}" sibTransId="{188DA056-2277-FD43-85DF-2FC1CFF86F49}"/>
    <dgm:cxn modelId="{36D48D24-09E7-4E87-BA2E-D33A15D40AE5}" type="presOf" srcId="{3B6652C4-3C33-7C46-997B-F437B5980853}" destId="{44AEA076-9034-6641-B878-B34F46B72D5E}" srcOrd="0" destOrd="0" presId="urn:microsoft.com/office/officeart/2005/8/layout/pyramid3"/>
    <dgm:cxn modelId="{9B14F451-0346-44AD-A845-27D10BC8510C}" type="presOf" srcId="{38561366-58FF-954A-9082-0B6A1204580B}" destId="{04DA1276-4CB8-324C-86A9-41880F61066D}" srcOrd="1" destOrd="0" presId="urn:microsoft.com/office/officeart/2005/8/layout/pyramid3"/>
    <dgm:cxn modelId="{29930CD4-2E5D-AE48-A8D2-AB1C62A6945F}" srcId="{FAD9325E-3016-574D-A938-EAA448A64EF0}" destId="{38561366-58FF-954A-9082-0B6A1204580B}" srcOrd="5" destOrd="0" parTransId="{CBA143C5-3159-2444-904A-C1FF6711290F}" sibTransId="{CB3F3A1A-8863-AF48-8197-42DA0DECA1EB}"/>
    <dgm:cxn modelId="{BDA82ED0-4A6F-4700-AC62-087A4D97AF95}" type="presParOf" srcId="{879F71F0-318F-9C4E-AD3F-CADA623A7B03}" destId="{E8FDE4BC-EDCC-C546-A943-2291767C1A87}" srcOrd="0" destOrd="0" presId="urn:microsoft.com/office/officeart/2005/8/layout/pyramid3"/>
    <dgm:cxn modelId="{C304D13C-4B8B-49D0-A971-2A77948E5560}" type="presParOf" srcId="{E8FDE4BC-EDCC-C546-A943-2291767C1A87}" destId="{4F16C753-C044-6D44-972A-06EBEB3AF66F}" srcOrd="0" destOrd="0" presId="urn:microsoft.com/office/officeart/2005/8/layout/pyramid3"/>
    <dgm:cxn modelId="{02AC77D2-0D29-447A-BA9A-534094E9F45F}" type="presParOf" srcId="{E8FDE4BC-EDCC-C546-A943-2291767C1A87}" destId="{5FBDB931-8132-AB44-9862-78B7AE10D918}" srcOrd="1" destOrd="0" presId="urn:microsoft.com/office/officeart/2005/8/layout/pyramid3"/>
    <dgm:cxn modelId="{8F19EF7D-1935-45B6-A0A0-23FC56C126F7}" type="presParOf" srcId="{879F71F0-318F-9C4E-AD3F-CADA623A7B03}" destId="{C2655E2C-84D8-9543-BCA5-3E567167D0BF}" srcOrd="1" destOrd="0" presId="urn:microsoft.com/office/officeart/2005/8/layout/pyramid3"/>
    <dgm:cxn modelId="{DF36D10D-68C0-478F-81BF-DB4D9A35509F}" type="presParOf" srcId="{C2655E2C-84D8-9543-BCA5-3E567167D0BF}" destId="{597C5780-F1EE-D04F-A75F-0F01053FC698}" srcOrd="0" destOrd="0" presId="urn:microsoft.com/office/officeart/2005/8/layout/pyramid3"/>
    <dgm:cxn modelId="{875AC453-C337-4291-A4A0-B921849ED2FC}" type="presParOf" srcId="{C2655E2C-84D8-9543-BCA5-3E567167D0BF}" destId="{95AF28E4-1546-1B42-8063-19AF2919CAA3}" srcOrd="1" destOrd="0" presId="urn:microsoft.com/office/officeart/2005/8/layout/pyramid3"/>
    <dgm:cxn modelId="{5FB4DF5B-958F-4CAC-A9AB-E120AEDC25C8}" type="presParOf" srcId="{879F71F0-318F-9C4E-AD3F-CADA623A7B03}" destId="{460AFADD-B9F8-4A46-B6CD-E299644B32D1}" srcOrd="2" destOrd="0" presId="urn:microsoft.com/office/officeart/2005/8/layout/pyramid3"/>
    <dgm:cxn modelId="{195B9E1B-B780-4875-A8D0-BB49D1A4EAE4}" type="presParOf" srcId="{460AFADD-B9F8-4A46-B6CD-E299644B32D1}" destId="{C60CDAAC-6D90-8145-9A24-3C5E8C2B2285}" srcOrd="0" destOrd="0" presId="urn:microsoft.com/office/officeart/2005/8/layout/pyramid3"/>
    <dgm:cxn modelId="{D1F31020-7865-4260-8748-E5C345F175A4}" type="presParOf" srcId="{460AFADD-B9F8-4A46-B6CD-E299644B32D1}" destId="{BCD7B5D0-9A16-5142-A462-D79459CB7632}" srcOrd="1" destOrd="0" presId="urn:microsoft.com/office/officeart/2005/8/layout/pyramid3"/>
    <dgm:cxn modelId="{990FA4B0-3912-4CF4-8216-F84F099E82B1}" type="presParOf" srcId="{879F71F0-318F-9C4E-AD3F-CADA623A7B03}" destId="{17F08015-EBE7-6F45-835B-DB00BB5F2456}" srcOrd="3" destOrd="0" presId="urn:microsoft.com/office/officeart/2005/8/layout/pyramid3"/>
    <dgm:cxn modelId="{72A14AC0-9534-46BB-A60C-978EAE4D7714}" type="presParOf" srcId="{17F08015-EBE7-6F45-835B-DB00BB5F2456}" destId="{6D291836-ED9D-DA4B-AD62-407C7D2392D8}" srcOrd="0" destOrd="0" presId="urn:microsoft.com/office/officeart/2005/8/layout/pyramid3"/>
    <dgm:cxn modelId="{A3260934-E8C2-459D-9595-6147C2037E9A}" type="presParOf" srcId="{17F08015-EBE7-6F45-835B-DB00BB5F2456}" destId="{666590B9-0BCD-CF40-B03D-77198B649A53}" srcOrd="1" destOrd="0" presId="urn:microsoft.com/office/officeart/2005/8/layout/pyramid3"/>
    <dgm:cxn modelId="{984B1161-947B-4C22-93A6-E0357E30008F}" type="presParOf" srcId="{879F71F0-318F-9C4E-AD3F-CADA623A7B03}" destId="{B99D0E55-D020-8146-8A55-DD70C0B692F4}" srcOrd="4" destOrd="0" presId="urn:microsoft.com/office/officeart/2005/8/layout/pyramid3"/>
    <dgm:cxn modelId="{CE388F16-66BD-4ADB-91BD-A8D46267A560}" type="presParOf" srcId="{B99D0E55-D020-8146-8A55-DD70C0B692F4}" destId="{8D46E42C-EF52-3C40-865B-A76038CAD0C7}" srcOrd="0" destOrd="0" presId="urn:microsoft.com/office/officeart/2005/8/layout/pyramid3"/>
    <dgm:cxn modelId="{28ECFA7A-CBF5-45CE-BC5A-3D64F05ED3D0}" type="presParOf" srcId="{B99D0E55-D020-8146-8A55-DD70C0B692F4}" destId="{09707DB5-F9B1-3443-A253-BE5683687634}" srcOrd="1" destOrd="0" presId="urn:microsoft.com/office/officeart/2005/8/layout/pyramid3"/>
    <dgm:cxn modelId="{80A10E1C-0DF4-4330-8B7B-3C70285DC94D}" type="presParOf" srcId="{879F71F0-318F-9C4E-AD3F-CADA623A7B03}" destId="{4420CBAF-94D5-4A4A-A58C-3310CAFB676F}" srcOrd="5" destOrd="0" presId="urn:microsoft.com/office/officeart/2005/8/layout/pyramid3"/>
    <dgm:cxn modelId="{44A2C50A-CF5F-4F68-A156-B9BF5443C3BB}" type="presParOf" srcId="{4420CBAF-94D5-4A4A-A58C-3310CAFB676F}" destId="{BD215C02-B73D-3048-A1DA-64B98C5A325C}" srcOrd="0" destOrd="0" presId="urn:microsoft.com/office/officeart/2005/8/layout/pyramid3"/>
    <dgm:cxn modelId="{EF1E5582-97BE-4711-BA43-AF76D9E7BA76}" type="presParOf" srcId="{4420CBAF-94D5-4A4A-A58C-3310CAFB676F}" destId="{04DA1276-4CB8-324C-86A9-41880F61066D}" srcOrd="1" destOrd="0" presId="urn:microsoft.com/office/officeart/2005/8/layout/pyramid3"/>
    <dgm:cxn modelId="{EE22CB91-5615-44F8-9151-08BAFCB28EED}" type="presParOf" srcId="{879F71F0-318F-9C4E-AD3F-CADA623A7B03}" destId="{3926AA6A-09A9-DF41-9D11-B8AD0BC2A651}" srcOrd="6" destOrd="0" presId="urn:microsoft.com/office/officeart/2005/8/layout/pyramid3"/>
    <dgm:cxn modelId="{514A20C0-9A1D-4841-861D-43AF4BE5CC51}" type="presParOf" srcId="{3926AA6A-09A9-DF41-9D11-B8AD0BC2A651}" destId="{373DB34B-8805-DF46-A18B-13C8B02D35EC}" srcOrd="0" destOrd="0" presId="urn:microsoft.com/office/officeart/2005/8/layout/pyramid3"/>
    <dgm:cxn modelId="{02E7AC42-96BF-4401-B6A4-F8AD9B1DB0D7}" type="presParOf" srcId="{3926AA6A-09A9-DF41-9D11-B8AD0BC2A651}" destId="{629A5CD9-D1C1-964F-9D36-7C41651E0758}" srcOrd="1" destOrd="0" presId="urn:microsoft.com/office/officeart/2005/8/layout/pyramid3"/>
    <dgm:cxn modelId="{7B164E40-2197-430C-9B28-DC120B70F735}" type="presParOf" srcId="{879F71F0-318F-9C4E-AD3F-CADA623A7B03}" destId="{501E3563-55D2-214D-8868-CA378B2F1A65}" srcOrd="7" destOrd="0" presId="urn:microsoft.com/office/officeart/2005/8/layout/pyramid3"/>
    <dgm:cxn modelId="{D5450F9A-230A-45C6-A78F-9C82E109C521}" type="presParOf" srcId="{501E3563-55D2-214D-8868-CA378B2F1A65}" destId="{EFD9229F-2774-F248-8B3B-DB8C07009387}" srcOrd="0" destOrd="0" presId="urn:microsoft.com/office/officeart/2005/8/layout/pyramid3"/>
    <dgm:cxn modelId="{553050DE-3ECE-4D6F-BD2A-764B53F9CC6F}" type="presParOf" srcId="{501E3563-55D2-214D-8868-CA378B2F1A65}" destId="{067C3D7A-1774-2042-93AC-8F29194CF8B8}" srcOrd="1" destOrd="0" presId="urn:microsoft.com/office/officeart/2005/8/layout/pyramid3"/>
    <dgm:cxn modelId="{8F888373-A924-4200-AAC3-FA2F35840FA9}" type="presParOf" srcId="{879F71F0-318F-9C4E-AD3F-CADA623A7B03}" destId="{2906AA03-357A-BB4F-AE64-8D619402752F}" srcOrd="8" destOrd="0" presId="urn:microsoft.com/office/officeart/2005/8/layout/pyramid3"/>
    <dgm:cxn modelId="{234F6D72-AF8E-4642-BEBB-2541FDBAB385}" type="presParOf" srcId="{2906AA03-357A-BB4F-AE64-8D619402752F}" destId="{51A85A75-8D75-2E4E-BB1F-686C91EDDDD2}" srcOrd="0" destOrd="0" presId="urn:microsoft.com/office/officeart/2005/8/layout/pyramid3"/>
    <dgm:cxn modelId="{2CB7107E-31DE-4071-ADE7-8FF6F0F18B37}" type="presParOf" srcId="{2906AA03-357A-BB4F-AE64-8D619402752F}" destId="{924291A5-1FC0-404A-8D19-7EA1D2BCB5F4}" srcOrd="1" destOrd="0" presId="urn:microsoft.com/office/officeart/2005/8/layout/pyramid3"/>
    <dgm:cxn modelId="{C815C5B6-BF7A-43D7-AED4-755125FB1B3B}" type="presParOf" srcId="{879F71F0-318F-9C4E-AD3F-CADA623A7B03}" destId="{02E6EE1E-6F7D-DA4D-8FE0-487C1FF3FB18}" srcOrd="9" destOrd="0" presId="urn:microsoft.com/office/officeart/2005/8/layout/pyramid3"/>
    <dgm:cxn modelId="{FED5A384-9DAC-4D4C-AF86-9FB5628D89A0}" type="presParOf" srcId="{02E6EE1E-6F7D-DA4D-8FE0-487C1FF3FB18}" destId="{F2EFBA4A-7650-F04D-BA14-D6077514ACB1}" srcOrd="0" destOrd="0" presId="urn:microsoft.com/office/officeart/2005/8/layout/pyramid3"/>
    <dgm:cxn modelId="{625833EC-EC3D-4EF3-9942-13CCFCB0735B}" type="presParOf" srcId="{02E6EE1E-6F7D-DA4D-8FE0-487C1FF3FB18}" destId="{C9107914-49F5-5046-ADA4-1FB7977F7960}" srcOrd="1" destOrd="0" presId="urn:microsoft.com/office/officeart/2005/8/layout/pyramid3"/>
    <dgm:cxn modelId="{66E3916A-2F20-4BA7-AF3E-15D3EBEEF476}" type="presParOf" srcId="{879F71F0-318F-9C4E-AD3F-CADA623A7B03}" destId="{C22EFDDD-8DBD-524A-A0B6-4ED9D5F67A02}" srcOrd="10" destOrd="0" presId="urn:microsoft.com/office/officeart/2005/8/layout/pyramid3"/>
    <dgm:cxn modelId="{08A1FB86-AA5A-49C5-8632-1D5DD883DA29}" type="presParOf" srcId="{C22EFDDD-8DBD-524A-A0B6-4ED9D5F67A02}" destId="{44AEA076-9034-6641-B878-B34F46B72D5E}" srcOrd="0" destOrd="0" presId="urn:microsoft.com/office/officeart/2005/8/layout/pyramid3"/>
    <dgm:cxn modelId="{87745152-7131-4A42-B4E6-000EC78ACAC8}" type="presParOf" srcId="{C22EFDDD-8DBD-524A-A0B6-4ED9D5F67A02}" destId="{71D10DFE-2225-5441-95C4-2730D6F75E0A}" srcOrd="1" destOrd="0" presId="urn:microsoft.com/office/officeart/2005/8/layout/pyramid3"/>
    <dgm:cxn modelId="{E5AC37F9-10AE-47CC-8B62-9B89F6D07402}" type="presParOf" srcId="{879F71F0-318F-9C4E-AD3F-CADA623A7B03}" destId="{CC3CFA78-9E77-7A4C-8F59-0B869FC05507}" srcOrd="11" destOrd="0" presId="urn:microsoft.com/office/officeart/2005/8/layout/pyramid3"/>
    <dgm:cxn modelId="{BFA2333C-0968-444A-B4F4-3F5E8616ED02}" type="presParOf" srcId="{CC3CFA78-9E77-7A4C-8F59-0B869FC05507}" destId="{2A42798F-EA68-4B41-A2BA-C133C4D12538}" srcOrd="0" destOrd="0" presId="urn:microsoft.com/office/officeart/2005/8/layout/pyramid3"/>
    <dgm:cxn modelId="{803ED1C0-2FCB-45CE-801B-75344F277BDB}" type="presParOf" srcId="{CC3CFA78-9E77-7A4C-8F59-0B869FC05507}" destId="{76F2E9EE-C357-C942-A455-88EF171BDBA4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237CBC-0A88-D848-9973-2EC60C7BA860}" type="doc">
      <dgm:prSet loTypeId="urn:microsoft.com/office/officeart/2005/8/layout/pyramid2" loCatId="" qsTypeId="urn:microsoft.com/office/officeart/2005/8/quickstyle/simple4" qsCatId="simple" csTypeId="urn:microsoft.com/office/officeart/2005/8/colors/accent3_3" csCatId="accent3" phldr="1"/>
      <dgm:spPr/>
    </dgm:pt>
    <dgm:pt modelId="{3BD3F731-9FB5-4A4D-8145-2491D8475E1A}">
      <dgm:prSet/>
      <dgm:spPr/>
      <dgm:t>
        <a:bodyPr/>
        <a:lstStyle/>
        <a:p>
          <a:pPr algn="ctr"/>
          <a:r>
            <a:rPr lang="en-US" dirty="0" smtClean="0"/>
            <a:t>Stage 1 - </a:t>
          </a:r>
          <a:r>
            <a:rPr lang="en-US" dirty="0" smtClean="0"/>
            <a:t>22/July/2013</a:t>
          </a:r>
          <a:endParaRPr lang="en-US" dirty="0"/>
        </a:p>
      </dgm:t>
    </dgm:pt>
    <dgm:pt modelId="{9430B22F-F445-44CE-BA87-0984E0286E1E}" type="parTrans" cxnId="{BC19869D-EC30-4A15-8025-246B0855BD37}">
      <dgm:prSet/>
      <dgm:spPr/>
      <dgm:t>
        <a:bodyPr/>
        <a:lstStyle/>
        <a:p>
          <a:endParaRPr lang="en-US"/>
        </a:p>
      </dgm:t>
    </dgm:pt>
    <dgm:pt modelId="{085AFD7F-388A-4C06-86A2-9E8B27B43EE1}" type="sibTrans" cxnId="{BC19869D-EC30-4A15-8025-246B0855BD37}">
      <dgm:prSet/>
      <dgm:spPr/>
      <dgm:t>
        <a:bodyPr/>
        <a:lstStyle/>
        <a:p>
          <a:endParaRPr lang="en-US"/>
        </a:p>
      </dgm:t>
    </dgm:pt>
    <dgm:pt modelId="{62D88A2F-49CD-4115-916C-52782D7F872A}">
      <dgm:prSet/>
      <dgm:spPr/>
      <dgm:t>
        <a:bodyPr/>
        <a:lstStyle/>
        <a:p>
          <a:r>
            <a:rPr lang="en-US" dirty="0" smtClean="0"/>
            <a:t>Stage 2 - </a:t>
          </a:r>
          <a:r>
            <a:rPr lang="en-US" dirty="0" smtClean="0"/>
            <a:t>02/September/2013</a:t>
          </a:r>
          <a:endParaRPr lang="en-US" dirty="0"/>
        </a:p>
      </dgm:t>
    </dgm:pt>
    <dgm:pt modelId="{94B28348-5DEA-41AF-B63F-5E41F56670C8}" type="parTrans" cxnId="{357B14A9-2C84-482A-89E4-CB79D872B182}">
      <dgm:prSet/>
      <dgm:spPr/>
      <dgm:t>
        <a:bodyPr/>
        <a:lstStyle/>
        <a:p>
          <a:endParaRPr lang="en-US"/>
        </a:p>
      </dgm:t>
    </dgm:pt>
    <dgm:pt modelId="{A5CD9D85-F089-48A4-9926-5052993BA60F}" type="sibTrans" cxnId="{357B14A9-2C84-482A-89E4-CB79D872B182}">
      <dgm:prSet/>
      <dgm:spPr/>
      <dgm:t>
        <a:bodyPr/>
        <a:lstStyle/>
        <a:p>
          <a:endParaRPr lang="en-US"/>
        </a:p>
      </dgm:t>
    </dgm:pt>
    <dgm:pt modelId="{8E32D3BF-D498-4E4F-868A-3CD5F62F9DC3}">
      <dgm:prSet/>
      <dgm:spPr/>
      <dgm:t>
        <a:bodyPr/>
        <a:lstStyle/>
        <a:p>
          <a:r>
            <a:rPr lang="en-US" dirty="0" smtClean="0"/>
            <a:t>Stage 3 - </a:t>
          </a:r>
          <a:r>
            <a:rPr lang="en-US" dirty="0" smtClean="0"/>
            <a:t>15/October/2014</a:t>
          </a:r>
          <a:endParaRPr lang="en-US" dirty="0"/>
        </a:p>
      </dgm:t>
    </dgm:pt>
    <dgm:pt modelId="{B57E6D01-0E5F-4245-B7F0-B365BFE0C798}" type="parTrans" cxnId="{F7B2FE07-4127-4B09-8F44-351378449243}">
      <dgm:prSet/>
      <dgm:spPr/>
      <dgm:t>
        <a:bodyPr/>
        <a:lstStyle/>
        <a:p>
          <a:endParaRPr lang="en-US"/>
        </a:p>
      </dgm:t>
    </dgm:pt>
    <dgm:pt modelId="{F51760C3-B077-4D32-99DA-366C4F5D7B64}" type="sibTrans" cxnId="{F7B2FE07-4127-4B09-8F44-351378449243}">
      <dgm:prSet/>
      <dgm:spPr/>
      <dgm:t>
        <a:bodyPr/>
        <a:lstStyle/>
        <a:p>
          <a:endParaRPr lang="en-US"/>
        </a:p>
      </dgm:t>
    </dgm:pt>
    <dgm:pt modelId="{AA409F8B-E187-4989-A2CD-B32794BB235F}">
      <dgm:prSet/>
      <dgm:spPr/>
      <dgm:t>
        <a:bodyPr/>
        <a:lstStyle/>
        <a:p>
          <a:r>
            <a:rPr lang="en-US" dirty="0" smtClean="0"/>
            <a:t>Stage 4 - </a:t>
          </a:r>
          <a:r>
            <a:rPr lang="en-US" dirty="0" smtClean="0"/>
            <a:t>31/December/2014</a:t>
          </a:r>
          <a:endParaRPr lang="en-US" dirty="0"/>
        </a:p>
      </dgm:t>
    </dgm:pt>
    <dgm:pt modelId="{EF0C4B40-EB27-448B-8C6B-DBFE8395593D}" type="parTrans" cxnId="{22AFD764-0F0B-4F46-AE8F-7E0150A3F2C0}">
      <dgm:prSet/>
      <dgm:spPr/>
      <dgm:t>
        <a:bodyPr/>
        <a:lstStyle/>
        <a:p>
          <a:endParaRPr lang="en-US"/>
        </a:p>
      </dgm:t>
    </dgm:pt>
    <dgm:pt modelId="{75FE87E7-2D0A-4C54-9264-3E87AA23FC33}" type="sibTrans" cxnId="{22AFD764-0F0B-4F46-AE8F-7E0150A3F2C0}">
      <dgm:prSet/>
      <dgm:spPr/>
      <dgm:t>
        <a:bodyPr/>
        <a:lstStyle/>
        <a:p>
          <a:endParaRPr lang="en-US"/>
        </a:p>
      </dgm:t>
    </dgm:pt>
    <dgm:pt modelId="{D876A74F-CCA5-439A-82CC-EF53BB2C0D7A}">
      <dgm:prSet/>
      <dgm:spPr/>
      <dgm:t>
        <a:bodyPr/>
        <a:lstStyle/>
        <a:p>
          <a:r>
            <a:rPr lang="en-US" dirty="0" smtClean="0"/>
            <a:t>Stage 5 - </a:t>
          </a:r>
          <a:r>
            <a:rPr lang="en-US" dirty="0" smtClean="0"/>
            <a:t>1/January/2014</a:t>
          </a:r>
          <a:endParaRPr lang="en-US" dirty="0"/>
        </a:p>
      </dgm:t>
    </dgm:pt>
    <dgm:pt modelId="{650C823C-E741-4571-8374-4DB81087BFA9}" type="parTrans" cxnId="{53BC7AAF-1385-4C60-A5C3-FFE88D86391E}">
      <dgm:prSet/>
      <dgm:spPr/>
      <dgm:t>
        <a:bodyPr/>
        <a:lstStyle/>
        <a:p>
          <a:endParaRPr lang="en-US"/>
        </a:p>
      </dgm:t>
    </dgm:pt>
    <dgm:pt modelId="{1A98C81E-5988-4992-991E-1BBB6782E6CC}" type="sibTrans" cxnId="{53BC7AAF-1385-4C60-A5C3-FFE88D86391E}">
      <dgm:prSet/>
      <dgm:spPr/>
      <dgm:t>
        <a:bodyPr/>
        <a:lstStyle/>
        <a:p>
          <a:endParaRPr lang="en-US"/>
        </a:p>
      </dgm:t>
    </dgm:pt>
    <dgm:pt modelId="{4B767708-E7DD-4BA0-94C2-5787AFE0B5C7}">
      <dgm:prSet/>
      <dgm:spPr/>
      <dgm:t>
        <a:bodyPr/>
        <a:lstStyle/>
        <a:p>
          <a:r>
            <a:rPr lang="en-US" dirty="0" smtClean="0"/>
            <a:t>Stage 6 - </a:t>
          </a:r>
          <a:r>
            <a:rPr lang="en-US" dirty="0" smtClean="0"/>
            <a:t>16/January/2014</a:t>
          </a:r>
          <a:endParaRPr lang="en-US" dirty="0"/>
        </a:p>
      </dgm:t>
    </dgm:pt>
    <dgm:pt modelId="{663D6002-24B9-413E-8087-B293A7B295EC}" type="parTrans" cxnId="{5B227889-A4E5-4093-A7DB-BB7FBC70CAF7}">
      <dgm:prSet/>
      <dgm:spPr/>
      <dgm:t>
        <a:bodyPr/>
        <a:lstStyle/>
        <a:p>
          <a:endParaRPr lang="en-US"/>
        </a:p>
      </dgm:t>
    </dgm:pt>
    <dgm:pt modelId="{FB3681B1-359F-4CB0-9E88-D80B0B3B1C65}" type="sibTrans" cxnId="{5B227889-A4E5-4093-A7DB-BB7FBC70CAF7}">
      <dgm:prSet/>
      <dgm:spPr/>
      <dgm:t>
        <a:bodyPr/>
        <a:lstStyle/>
        <a:p>
          <a:endParaRPr lang="en-US"/>
        </a:p>
      </dgm:t>
    </dgm:pt>
    <dgm:pt modelId="{8E69B1D4-69B2-4335-8CDA-40FE5A669DE5}">
      <dgm:prSet/>
      <dgm:spPr/>
      <dgm:t>
        <a:bodyPr/>
        <a:lstStyle/>
        <a:p>
          <a:r>
            <a:rPr lang="en-US" dirty="0" smtClean="0"/>
            <a:t>Stage 7 - </a:t>
          </a:r>
          <a:r>
            <a:rPr lang="en-US" dirty="0" smtClean="0"/>
            <a:t>02/February/2014</a:t>
          </a:r>
          <a:endParaRPr lang="en-US" dirty="0"/>
        </a:p>
      </dgm:t>
    </dgm:pt>
    <dgm:pt modelId="{CE2B59E2-9A47-4361-B7E7-D174969AAF9A}" type="parTrans" cxnId="{121BC2F1-34EC-4057-8EE7-FA851E33E02A}">
      <dgm:prSet/>
      <dgm:spPr/>
      <dgm:t>
        <a:bodyPr/>
        <a:lstStyle/>
        <a:p>
          <a:endParaRPr lang="en-US"/>
        </a:p>
      </dgm:t>
    </dgm:pt>
    <dgm:pt modelId="{7F68F960-F58A-4CFC-8A97-9FB49A7A69AF}" type="sibTrans" cxnId="{121BC2F1-34EC-4057-8EE7-FA851E33E02A}">
      <dgm:prSet/>
      <dgm:spPr/>
      <dgm:t>
        <a:bodyPr/>
        <a:lstStyle/>
        <a:p>
          <a:endParaRPr lang="en-US"/>
        </a:p>
      </dgm:t>
    </dgm:pt>
    <dgm:pt modelId="{0F72A736-1CA3-4541-A7CE-B8CB5C58C9BD}">
      <dgm:prSet/>
      <dgm:spPr/>
      <dgm:t>
        <a:bodyPr/>
        <a:lstStyle/>
        <a:p>
          <a:r>
            <a:rPr lang="en-US" dirty="0" smtClean="0"/>
            <a:t>Stage 8 - </a:t>
          </a:r>
          <a:r>
            <a:rPr lang="en-US" dirty="0" smtClean="0"/>
            <a:t>5/March/2014</a:t>
          </a:r>
          <a:endParaRPr lang="en-US" dirty="0"/>
        </a:p>
      </dgm:t>
    </dgm:pt>
    <dgm:pt modelId="{BC73E0BF-3BE2-45E9-9BCE-8D514AC570BC}" type="parTrans" cxnId="{1FE238CC-53B4-49F4-88DB-056B89A55D3E}">
      <dgm:prSet/>
      <dgm:spPr/>
      <dgm:t>
        <a:bodyPr/>
        <a:lstStyle/>
        <a:p>
          <a:endParaRPr lang="en-US"/>
        </a:p>
      </dgm:t>
    </dgm:pt>
    <dgm:pt modelId="{DE2C67B6-E93D-4DC4-9258-34B6117631D7}" type="sibTrans" cxnId="{1FE238CC-53B4-49F4-88DB-056B89A55D3E}">
      <dgm:prSet/>
      <dgm:spPr/>
      <dgm:t>
        <a:bodyPr/>
        <a:lstStyle/>
        <a:p>
          <a:endParaRPr lang="en-US"/>
        </a:p>
      </dgm:t>
    </dgm:pt>
    <dgm:pt modelId="{F2E4ABC5-8F51-47A5-B8A0-038830C5FDBD}">
      <dgm:prSet/>
      <dgm:spPr/>
      <dgm:t>
        <a:bodyPr/>
        <a:lstStyle/>
        <a:p>
          <a:r>
            <a:rPr lang="en-US" dirty="0" smtClean="0"/>
            <a:t>Stage 9 - </a:t>
          </a:r>
          <a:r>
            <a:rPr lang="en-US" dirty="0" smtClean="0"/>
            <a:t>26/February/2014</a:t>
          </a:r>
          <a:endParaRPr lang="en-US" dirty="0"/>
        </a:p>
      </dgm:t>
    </dgm:pt>
    <dgm:pt modelId="{A0C31221-636A-4F46-8C30-CDB9433DA949}" type="parTrans" cxnId="{050F5CF8-9544-4A83-9140-F412D186B145}">
      <dgm:prSet/>
      <dgm:spPr/>
      <dgm:t>
        <a:bodyPr/>
        <a:lstStyle/>
        <a:p>
          <a:endParaRPr lang="en-US"/>
        </a:p>
      </dgm:t>
    </dgm:pt>
    <dgm:pt modelId="{B25107BB-4B1C-42FB-97D7-5DB9FA10A223}" type="sibTrans" cxnId="{050F5CF8-9544-4A83-9140-F412D186B145}">
      <dgm:prSet/>
      <dgm:spPr/>
      <dgm:t>
        <a:bodyPr/>
        <a:lstStyle/>
        <a:p>
          <a:endParaRPr lang="en-US"/>
        </a:p>
      </dgm:t>
    </dgm:pt>
    <dgm:pt modelId="{3FFA9BDF-D394-41A9-93B3-0D0EC4AF497A}">
      <dgm:prSet/>
      <dgm:spPr/>
      <dgm:t>
        <a:bodyPr/>
        <a:lstStyle/>
        <a:p>
          <a:r>
            <a:rPr lang="en-US" dirty="0" smtClean="0"/>
            <a:t>Stage 10- </a:t>
          </a:r>
          <a:r>
            <a:rPr lang="en-US" dirty="0" smtClean="0"/>
            <a:t>10/March/2014</a:t>
          </a:r>
          <a:endParaRPr lang="en-US" dirty="0"/>
        </a:p>
      </dgm:t>
    </dgm:pt>
    <dgm:pt modelId="{D12588B2-D69E-4AAF-905E-5B542141FD5E}" type="parTrans" cxnId="{E7E1A9CD-2CCD-45FA-8A2A-CB8E890E5C54}">
      <dgm:prSet/>
      <dgm:spPr/>
      <dgm:t>
        <a:bodyPr/>
        <a:lstStyle/>
        <a:p>
          <a:endParaRPr lang="en-US"/>
        </a:p>
      </dgm:t>
    </dgm:pt>
    <dgm:pt modelId="{1893984E-0BC4-4744-96A5-D2F27C6E4DE2}" type="sibTrans" cxnId="{E7E1A9CD-2CCD-45FA-8A2A-CB8E890E5C54}">
      <dgm:prSet/>
      <dgm:spPr/>
      <dgm:t>
        <a:bodyPr/>
        <a:lstStyle/>
        <a:p>
          <a:endParaRPr lang="en-US"/>
        </a:p>
      </dgm:t>
    </dgm:pt>
    <dgm:pt modelId="{C8B4CA33-CE62-4F46-83CE-F03AA577054B}">
      <dgm:prSet/>
      <dgm:spPr/>
      <dgm:t>
        <a:bodyPr/>
        <a:lstStyle/>
        <a:p>
          <a:r>
            <a:rPr lang="en-US" dirty="0" smtClean="0"/>
            <a:t>Stage 11 - </a:t>
          </a:r>
          <a:r>
            <a:rPr lang="en-US" dirty="0" smtClean="0"/>
            <a:t>24/March/2014</a:t>
          </a:r>
          <a:endParaRPr lang="en-US" dirty="0"/>
        </a:p>
      </dgm:t>
    </dgm:pt>
    <dgm:pt modelId="{D41CB8B7-C169-471B-AAD9-00F7BB1AA4A0}" type="parTrans" cxnId="{8BBDB89A-787C-4D90-A4D4-476C0CCA0945}">
      <dgm:prSet/>
      <dgm:spPr/>
      <dgm:t>
        <a:bodyPr/>
        <a:lstStyle/>
        <a:p>
          <a:endParaRPr lang="en-US"/>
        </a:p>
      </dgm:t>
    </dgm:pt>
    <dgm:pt modelId="{AAF7500F-8DCB-4274-8B53-A8174C91E16B}" type="sibTrans" cxnId="{8BBDB89A-787C-4D90-A4D4-476C0CCA0945}">
      <dgm:prSet/>
      <dgm:spPr/>
      <dgm:t>
        <a:bodyPr/>
        <a:lstStyle/>
        <a:p>
          <a:endParaRPr lang="en-US"/>
        </a:p>
      </dgm:t>
    </dgm:pt>
    <dgm:pt modelId="{93946604-D7D0-4721-B3C8-FE8AF35A6A63}">
      <dgm:prSet/>
      <dgm:spPr/>
      <dgm:t>
        <a:bodyPr/>
        <a:lstStyle/>
        <a:p>
          <a:r>
            <a:rPr lang="en-US" dirty="0" smtClean="0"/>
            <a:t>Stage 12 - 10/April/2014</a:t>
          </a:r>
          <a:endParaRPr lang="en-US" dirty="0"/>
        </a:p>
      </dgm:t>
    </dgm:pt>
    <dgm:pt modelId="{CA9F8967-D08E-4264-9EA0-71C8D543F5F2}" type="parTrans" cxnId="{48C1B0CF-E635-4A8A-9BED-4AFD587B7FAB}">
      <dgm:prSet/>
      <dgm:spPr/>
      <dgm:t>
        <a:bodyPr/>
        <a:lstStyle/>
        <a:p>
          <a:endParaRPr lang="en-US"/>
        </a:p>
      </dgm:t>
    </dgm:pt>
    <dgm:pt modelId="{690E985E-CC5B-40D8-8952-78E04AF10CB2}" type="sibTrans" cxnId="{48C1B0CF-E635-4A8A-9BED-4AFD587B7FAB}">
      <dgm:prSet/>
      <dgm:spPr/>
      <dgm:t>
        <a:bodyPr/>
        <a:lstStyle/>
        <a:p>
          <a:endParaRPr lang="en-US"/>
        </a:p>
      </dgm:t>
    </dgm:pt>
    <dgm:pt modelId="{B7A5879A-9403-F743-B674-7BBBC2D22BAE}" type="pres">
      <dgm:prSet presAssocID="{BC237CBC-0A88-D848-9973-2EC60C7BA860}" presName="compositeShape" presStyleCnt="0">
        <dgm:presLayoutVars>
          <dgm:dir/>
          <dgm:resizeHandles/>
        </dgm:presLayoutVars>
      </dgm:prSet>
      <dgm:spPr/>
    </dgm:pt>
    <dgm:pt modelId="{3C2931D4-8A76-4448-BA9C-3A49E1A49CA5}" type="pres">
      <dgm:prSet presAssocID="{BC237CBC-0A88-D848-9973-2EC60C7BA860}" presName="pyramid" presStyleLbl="node1" presStyleIdx="0" presStyleCnt="1" custLinFactNeighborX="-20077" custLinFactNeighborY="-1282"/>
      <dgm:spPr/>
    </dgm:pt>
    <dgm:pt modelId="{153BDDBF-17B3-9141-B734-5BB0C35C13C0}" type="pres">
      <dgm:prSet presAssocID="{BC237CBC-0A88-D848-9973-2EC60C7BA860}" presName="theList" presStyleCnt="0"/>
      <dgm:spPr/>
    </dgm:pt>
    <dgm:pt modelId="{684FBABC-8DF9-4F7A-B721-CF7B76D0E818}" type="pres">
      <dgm:prSet presAssocID="{93946604-D7D0-4721-B3C8-FE8AF35A6A63}" presName="aNode" presStyleLbl="fgAcc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992C80-D3AC-46BF-904B-A4828B2D3A29}" type="pres">
      <dgm:prSet presAssocID="{93946604-D7D0-4721-B3C8-FE8AF35A6A63}" presName="aSpace" presStyleCnt="0"/>
      <dgm:spPr/>
    </dgm:pt>
    <dgm:pt modelId="{43B35699-55DB-4EFF-B87B-321F5EF69A89}" type="pres">
      <dgm:prSet presAssocID="{C8B4CA33-CE62-4F46-83CE-F03AA577054B}" presName="aNode" presStyleLbl="fgAcc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4CF566-B065-445F-A4CE-CAE209B3A667}" type="pres">
      <dgm:prSet presAssocID="{C8B4CA33-CE62-4F46-83CE-F03AA577054B}" presName="aSpace" presStyleCnt="0"/>
      <dgm:spPr/>
    </dgm:pt>
    <dgm:pt modelId="{C8EFC615-0515-4232-A2D2-1ED01C68B8C8}" type="pres">
      <dgm:prSet presAssocID="{3FFA9BDF-D394-41A9-93B3-0D0EC4AF497A}" presName="aNode" presStyleLbl="fgAcc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110B0F-5990-4541-8E02-0418D2891908}" type="pres">
      <dgm:prSet presAssocID="{3FFA9BDF-D394-41A9-93B3-0D0EC4AF497A}" presName="aSpace" presStyleCnt="0"/>
      <dgm:spPr/>
    </dgm:pt>
    <dgm:pt modelId="{C3794CAE-66B3-420F-BC05-449CE8C9397D}" type="pres">
      <dgm:prSet presAssocID="{F2E4ABC5-8F51-47A5-B8A0-038830C5FDBD}" presName="aNode" presStyleLbl="fgAcc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9369F-6151-4275-9AAF-CF92D7319AA4}" type="pres">
      <dgm:prSet presAssocID="{F2E4ABC5-8F51-47A5-B8A0-038830C5FDBD}" presName="aSpace" presStyleCnt="0"/>
      <dgm:spPr/>
    </dgm:pt>
    <dgm:pt modelId="{76A049B9-D291-4FC4-8B2D-E9FCA8E25526}" type="pres">
      <dgm:prSet presAssocID="{0F72A736-1CA3-4541-A7CE-B8CB5C58C9BD}" presName="aNode" presStyleLbl="fgAcc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156ECB-6035-4344-B8E7-D13312397B18}" type="pres">
      <dgm:prSet presAssocID="{0F72A736-1CA3-4541-A7CE-B8CB5C58C9BD}" presName="aSpace" presStyleCnt="0"/>
      <dgm:spPr/>
    </dgm:pt>
    <dgm:pt modelId="{F3A6BE00-2DE2-4461-8C09-289BEB118FD6}" type="pres">
      <dgm:prSet presAssocID="{8E69B1D4-69B2-4335-8CDA-40FE5A669DE5}" presName="aNode" presStyleLbl="fgAcc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1D20D-7800-4AB5-896E-2491ABCA6DA1}" type="pres">
      <dgm:prSet presAssocID="{8E69B1D4-69B2-4335-8CDA-40FE5A669DE5}" presName="aSpace" presStyleCnt="0"/>
      <dgm:spPr/>
    </dgm:pt>
    <dgm:pt modelId="{3313DF88-5E62-4912-BA09-EBF0E4042258}" type="pres">
      <dgm:prSet presAssocID="{4B767708-E7DD-4BA0-94C2-5787AFE0B5C7}" presName="aNode" presStyleLbl="fgAcc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BB51A-49AC-40FC-BC3F-F45700108605}" type="pres">
      <dgm:prSet presAssocID="{4B767708-E7DD-4BA0-94C2-5787AFE0B5C7}" presName="aSpace" presStyleCnt="0"/>
      <dgm:spPr/>
    </dgm:pt>
    <dgm:pt modelId="{EE27E2FD-AF3A-4BB3-B925-A6E38E4FF525}" type="pres">
      <dgm:prSet presAssocID="{D876A74F-CCA5-439A-82CC-EF53BB2C0D7A}" presName="aNode" presStyleLbl="fgAcc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28155-0336-4F66-98C3-9A2787D2A23E}" type="pres">
      <dgm:prSet presAssocID="{D876A74F-CCA5-439A-82CC-EF53BB2C0D7A}" presName="aSpace" presStyleCnt="0"/>
      <dgm:spPr/>
    </dgm:pt>
    <dgm:pt modelId="{08771FD7-95A5-4393-A6EA-D9A1C3356E9C}" type="pres">
      <dgm:prSet presAssocID="{AA409F8B-E187-4989-A2CD-B32794BB235F}" presName="aNode" presStyleLbl="fgAcc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C6E28D-6008-48A3-B503-DE529535C7F7}" type="pres">
      <dgm:prSet presAssocID="{AA409F8B-E187-4989-A2CD-B32794BB235F}" presName="aSpace" presStyleCnt="0"/>
      <dgm:spPr/>
    </dgm:pt>
    <dgm:pt modelId="{B38A976A-F7F3-4A14-9A43-11C9480A7E60}" type="pres">
      <dgm:prSet presAssocID="{8E32D3BF-D498-4E4F-868A-3CD5F62F9DC3}" presName="aNode" presStyleLbl="fgAcc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B51B10-A879-49B2-800D-C3BBF31A2EDC}" type="pres">
      <dgm:prSet presAssocID="{8E32D3BF-D498-4E4F-868A-3CD5F62F9DC3}" presName="aSpace" presStyleCnt="0"/>
      <dgm:spPr/>
    </dgm:pt>
    <dgm:pt modelId="{FEFA97CC-CF54-4F88-BE41-B4E5FA2F0966}" type="pres">
      <dgm:prSet presAssocID="{62D88A2F-49CD-4115-916C-52782D7F872A}" presName="aNode" presStyleLbl="fgAcc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86A11A-BBB6-4383-987A-8F3BAFAF3C71}" type="pres">
      <dgm:prSet presAssocID="{62D88A2F-49CD-4115-916C-52782D7F872A}" presName="aSpace" presStyleCnt="0"/>
      <dgm:spPr/>
    </dgm:pt>
    <dgm:pt modelId="{D4BA89D3-A099-4D29-A3D2-F160F3B6E770}" type="pres">
      <dgm:prSet presAssocID="{3BD3F731-9FB5-4A4D-8145-2491D8475E1A}" presName="aNode" presStyleLbl="fgAcc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BD721-B90C-4837-BB91-5425A656E612}" type="pres">
      <dgm:prSet presAssocID="{3BD3F731-9FB5-4A4D-8145-2491D8475E1A}" presName="aSpace" presStyleCnt="0"/>
      <dgm:spPr/>
    </dgm:pt>
  </dgm:ptLst>
  <dgm:cxnLst>
    <dgm:cxn modelId="{51551143-83EB-4183-8D58-026C065F175B}" type="presOf" srcId="{D876A74F-CCA5-439A-82CC-EF53BB2C0D7A}" destId="{EE27E2FD-AF3A-4BB3-B925-A6E38E4FF525}" srcOrd="0" destOrd="0" presId="urn:microsoft.com/office/officeart/2005/8/layout/pyramid2"/>
    <dgm:cxn modelId="{BC19869D-EC30-4A15-8025-246B0855BD37}" srcId="{BC237CBC-0A88-D848-9973-2EC60C7BA860}" destId="{3BD3F731-9FB5-4A4D-8145-2491D8475E1A}" srcOrd="11" destOrd="0" parTransId="{9430B22F-F445-44CE-BA87-0984E0286E1E}" sibTransId="{085AFD7F-388A-4C06-86A2-9E8B27B43EE1}"/>
    <dgm:cxn modelId="{E56329D1-50C5-4D22-8C15-7CF568B358C8}" type="presOf" srcId="{4B767708-E7DD-4BA0-94C2-5787AFE0B5C7}" destId="{3313DF88-5E62-4912-BA09-EBF0E4042258}" srcOrd="0" destOrd="0" presId="urn:microsoft.com/office/officeart/2005/8/layout/pyramid2"/>
    <dgm:cxn modelId="{F4FDCCB1-92B1-474E-907B-98B5AA2D4BA9}" type="presOf" srcId="{0F72A736-1CA3-4541-A7CE-B8CB5C58C9BD}" destId="{76A049B9-D291-4FC4-8B2D-E9FCA8E25526}" srcOrd="0" destOrd="0" presId="urn:microsoft.com/office/officeart/2005/8/layout/pyramid2"/>
    <dgm:cxn modelId="{53BC7AAF-1385-4C60-A5C3-FFE88D86391E}" srcId="{BC237CBC-0A88-D848-9973-2EC60C7BA860}" destId="{D876A74F-CCA5-439A-82CC-EF53BB2C0D7A}" srcOrd="7" destOrd="0" parTransId="{650C823C-E741-4571-8374-4DB81087BFA9}" sibTransId="{1A98C81E-5988-4992-991E-1BBB6782E6CC}"/>
    <dgm:cxn modelId="{8BBDB89A-787C-4D90-A4D4-476C0CCA0945}" srcId="{BC237CBC-0A88-D848-9973-2EC60C7BA860}" destId="{C8B4CA33-CE62-4F46-83CE-F03AA577054B}" srcOrd="1" destOrd="0" parTransId="{D41CB8B7-C169-471B-AAD9-00F7BB1AA4A0}" sibTransId="{AAF7500F-8DCB-4274-8B53-A8174C91E16B}"/>
    <dgm:cxn modelId="{9B2676F6-F9FB-4C41-BC2F-5BDF230327C5}" type="presOf" srcId="{8E69B1D4-69B2-4335-8CDA-40FE5A669DE5}" destId="{F3A6BE00-2DE2-4461-8C09-289BEB118FD6}" srcOrd="0" destOrd="0" presId="urn:microsoft.com/office/officeart/2005/8/layout/pyramid2"/>
    <dgm:cxn modelId="{F7B2FE07-4127-4B09-8F44-351378449243}" srcId="{BC237CBC-0A88-D848-9973-2EC60C7BA860}" destId="{8E32D3BF-D498-4E4F-868A-3CD5F62F9DC3}" srcOrd="9" destOrd="0" parTransId="{B57E6D01-0E5F-4245-B7F0-B365BFE0C798}" sibTransId="{F51760C3-B077-4D32-99DA-366C4F5D7B64}"/>
    <dgm:cxn modelId="{A5BB2DEE-DB61-4BB8-8C8F-4BB546573B07}" type="presOf" srcId="{93946604-D7D0-4721-B3C8-FE8AF35A6A63}" destId="{684FBABC-8DF9-4F7A-B721-CF7B76D0E818}" srcOrd="0" destOrd="0" presId="urn:microsoft.com/office/officeart/2005/8/layout/pyramid2"/>
    <dgm:cxn modelId="{3027A2ED-EBDC-40FA-8EB1-D8F387D03F17}" type="presOf" srcId="{BC237CBC-0A88-D848-9973-2EC60C7BA860}" destId="{B7A5879A-9403-F743-B674-7BBBC2D22BAE}" srcOrd="0" destOrd="0" presId="urn:microsoft.com/office/officeart/2005/8/layout/pyramid2"/>
    <dgm:cxn modelId="{7234327A-580A-4F4F-BC1B-A292368A764E}" type="presOf" srcId="{3FFA9BDF-D394-41A9-93B3-0D0EC4AF497A}" destId="{C8EFC615-0515-4232-A2D2-1ED01C68B8C8}" srcOrd="0" destOrd="0" presId="urn:microsoft.com/office/officeart/2005/8/layout/pyramid2"/>
    <dgm:cxn modelId="{5B227889-A4E5-4093-A7DB-BB7FBC70CAF7}" srcId="{BC237CBC-0A88-D848-9973-2EC60C7BA860}" destId="{4B767708-E7DD-4BA0-94C2-5787AFE0B5C7}" srcOrd="6" destOrd="0" parTransId="{663D6002-24B9-413E-8087-B293A7B295EC}" sibTransId="{FB3681B1-359F-4CB0-9E88-D80B0B3B1C65}"/>
    <dgm:cxn modelId="{E7E1A9CD-2CCD-45FA-8A2A-CB8E890E5C54}" srcId="{BC237CBC-0A88-D848-9973-2EC60C7BA860}" destId="{3FFA9BDF-D394-41A9-93B3-0D0EC4AF497A}" srcOrd="2" destOrd="0" parTransId="{D12588B2-D69E-4AAF-905E-5B542141FD5E}" sibTransId="{1893984E-0BC4-4744-96A5-D2F27C6E4DE2}"/>
    <dgm:cxn modelId="{AA455937-6D40-418A-A8BF-BE83933FC00C}" type="presOf" srcId="{AA409F8B-E187-4989-A2CD-B32794BB235F}" destId="{08771FD7-95A5-4393-A6EA-D9A1C3356E9C}" srcOrd="0" destOrd="0" presId="urn:microsoft.com/office/officeart/2005/8/layout/pyramid2"/>
    <dgm:cxn modelId="{48C1B0CF-E635-4A8A-9BED-4AFD587B7FAB}" srcId="{BC237CBC-0A88-D848-9973-2EC60C7BA860}" destId="{93946604-D7D0-4721-B3C8-FE8AF35A6A63}" srcOrd="0" destOrd="0" parTransId="{CA9F8967-D08E-4264-9EA0-71C8D543F5F2}" sibTransId="{690E985E-CC5B-40D8-8952-78E04AF10CB2}"/>
    <dgm:cxn modelId="{9D0D0461-7894-49A7-A4E1-81A3253994F9}" type="presOf" srcId="{C8B4CA33-CE62-4F46-83CE-F03AA577054B}" destId="{43B35699-55DB-4EFF-B87B-321F5EF69A89}" srcOrd="0" destOrd="0" presId="urn:microsoft.com/office/officeart/2005/8/layout/pyramid2"/>
    <dgm:cxn modelId="{0EFF9C8B-8DBA-4421-85F1-E70466C9105D}" type="presOf" srcId="{3BD3F731-9FB5-4A4D-8145-2491D8475E1A}" destId="{D4BA89D3-A099-4D29-A3D2-F160F3B6E770}" srcOrd="0" destOrd="0" presId="urn:microsoft.com/office/officeart/2005/8/layout/pyramid2"/>
    <dgm:cxn modelId="{1FE238CC-53B4-49F4-88DB-056B89A55D3E}" srcId="{BC237CBC-0A88-D848-9973-2EC60C7BA860}" destId="{0F72A736-1CA3-4541-A7CE-B8CB5C58C9BD}" srcOrd="4" destOrd="0" parTransId="{BC73E0BF-3BE2-45E9-9BCE-8D514AC570BC}" sibTransId="{DE2C67B6-E93D-4DC4-9258-34B6117631D7}"/>
    <dgm:cxn modelId="{121BC2F1-34EC-4057-8EE7-FA851E33E02A}" srcId="{BC237CBC-0A88-D848-9973-2EC60C7BA860}" destId="{8E69B1D4-69B2-4335-8CDA-40FE5A669DE5}" srcOrd="5" destOrd="0" parTransId="{CE2B59E2-9A47-4361-B7E7-D174969AAF9A}" sibTransId="{7F68F960-F58A-4CFC-8A97-9FB49A7A69AF}"/>
    <dgm:cxn modelId="{22AFD764-0F0B-4F46-AE8F-7E0150A3F2C0}" srcId="{BC237CBC-0A88-D848-9973-2EC60C7BA860}" destId="{AA409F8B-E187-4989-A2CD-B32794BB235F}" srcOrd="8" destOrd="0" parTransId="{EF0C4B40-EB27-448B-8C6B-DBFE8395593D}" sibTransId="{75FE87E7-2D0A-4C54-9264-3E87AA23FC33}"/>
    <dgm:cxn modelId="{43888658-A26E-4138-A400-440B9609D3AA}" type="presOf" srcId="{62D88A2F-49CD-4115-916C-52782D7F872A}" destId="{FEFA97CC-CF54-4F88-BE41-B4E5FA2F0966}" srcOrd="0" destOrd="0" presId="urn:microsoft.com/office/officeart/2005/8/layout/pyramid2"/>
    <dgm:cxn modelId="{CACBE102-078A-4692-80EB-1BB1C9F36575}" type="presOf" srcId="{F2E4ABC5-8F51-47A5-B8A0-038830C5FDBD}" destId="{C3794CAE-66B3-420F-BC05-449CE8C9397D}" srcOrd="0" destOrd="0" presId="urn:microsoft.com/office/officeart/2005/8/layout/pyramid2"/>
    <dgm:cxn modelId="{050F5CF8-9544-4A83-9140-F412D186B145}" srcId="{BC237CBC-0A88-D848-9973-2EC60C7BA860}" destId="{F2E4ABC5-8F51-47A5-B8A0-038830C5FDBD}" srcOrd="3" destOrd="0" parTransId="{A0C31221-636A-4F46-8C30-CDB9433DA949}" sibTransId="{B25107BB-4B1C-42FB-97D7-5DB9FA10A223}"/>
    <dgm:cxn modelId="{357B14A9-2C84-482A-89E4-CB79D872B182}" srcId="{BC237CBC-0A88-D848-9973-2EC60C7BA860}" destId="{62D88A2F-49CD-4115-916C-52782D7F872A}" srcOrd="10" destOrd="0" parTransId="{94B28348-5DEA-41AF-B63F-5E41F56670C8}" sibTransId="{A5CD9D85-F089-48A4-9926-5052993BA60F}"/>
    <dgm:cxn modelId="{166980D9-D9F8-40D9-AD5F-44C2796A0BA9}" type="presOf" srcId="{8E32D3BF-D498-4E4F-868A-3CD5F62F9DC3}" destId="{B38A976A-F7F3-4A14-9A43-11C9480A7E60}" srcOrd="0" destOrd="0" presId="urn:microsoft.com/office/officeart/2005/8/layout/pyramid2"/>
    <dgm:cxn modelId="{0AD41AC0-3710-4090-B88B-E474A84A211B}" type="presParOf" srcId="{B7A5879A-9403-F743-B674-7BBBC2D22BAE}" destId="{3C2931D4-8A76-4448-BA9C-3A49E1A49CA5}" srcOrd="0" destOrd="0" presId="urn:microsoft.com/office/officeart/2005/8/layout/pyramid2"/>
    <dgm:cxn modelId="{DB22AB71-7E07-49BF-8EB5-ACD1315232D3}" type="presParOf" srcId="{B7A5879A-9403-F743-B674-7BBBC2D22BAE}" destId="{153BDDBF-17B3-9141-B734-5BB0C35C13C0}" srcOrd="1" destOrd="0" presId="urn:microsoft.com/office/officeart/2005/8/layout/pyramid2"/>
    <dgm:cxn modelId="{79F66186-8BED-4F87-882B-617A1B17210A}" type="presParOf" srcId="{153BDDBF-17B3-9141-B734-5BB0C35C13C0}" destId="{684FBABC-8DF9-4F7A-B721-CF7B76D0E818}" srcOrd="0" destOrd="0" presId="urn:microsoft.com/office/officeart/2005/8/layout/pyramid2"/>
    <dgm:cxn modelId="{AA76E942-85CB-43A5-A9A0-1B8EB5B42C33}" type="presParOf" srcId="{153BDDBF-17B3-9141-B734-5BB0C35C13C0}" destId="{53992C80-D3AC-46BF-904B-A4828B2D3A29}" srcOrd="1" destOrd="0" presId="urn:microsoft.com/office/officeart/2005/8/layout/pyramid2"/>
    <dgm:cxn modelId="{15C7C48D-6DB7-4115-8B93-F01325479DC0}" type="presParOf" srcId="{153BDDBF-17B3-9141-B734-5BB0C35C13C0}" destId="{43B35699-55DB-4EFF-B87B-321F5EF69A89}" srcOrd="2" destOrd="0" presId="urn:microsoft.com/office/officeart/2005/8/layout/pyramid2"/>
    <dgm:cxn modelId="{1D4512B4-BBAA-47EA-BF7E-0288343E6385}" type="presParOf" srcId="{153BDDBF-17B3-9141-B734-5BB0C35C13C0}" destId="{1A4CF566-B065-445F-A4CE-CAE209B3A667}" srcOrd="3" destOrd="0" presId="urn:microsoft.com/office/officeart/2005/8/layout/pyramid2"/>
    <dgm:cxn modelId="{E56BFEE0-6657-451A-830A-DE44C9CD2F93}" type="presParOf" srcId="{153BDDBF-17B3-9141-B734-5BB0C35C13C0}" destId="{C8EFC615-0515-4232-A2D2-1ED01C68B8C8}" srcOrd="4" destOrd="0" presId="urn:microsoft.com/office/officeart/2005/8/layout/pyramid2"/>
    <dgm:cxn modelId="{A0068316-5BC6-47EC-B80B-AA2BC1062A30}" type="presParOf" srcId="{153BDDBF-17B3-9141-B734-5BB0C35C13C0}" destId="{B8110B0F-5990-4541-8E02-0418D2891908}" srcOrd="5" destOrd="0" presId="urn:microsoft.com/office/officeart/2005/8/layout/pyramid2"/>
    <dgm:cxn modelId="{6DAF273F-2449-4FDB-953B-7BE0A686800D}" type="presParOf" srcId="{153BDDBF-17B3-9141-B734-5BB0C35C13C0}" destId="{C3794CAE-66B3-420F-BC05-449CE8C9397D}" srcOrd="6" destOrd="0" presId="urn:microsoft.com/office/officeart/2005/8/layout/pyramid2"/>
    <dgm:cxn modelId="{F7FDCE78-93EC-4F8F-891E-4B8ED6BD0CF6}" type="presParOf" srcId="{153BDDBF-17B3-9141-B734-5BB0C35C13C0}" destId="{C4B9369F-6151-4275-9AAF-CF92D7319AA4}" srcOrd="7" destOrd="0" presId="urn:microsoft.com/office/officeart/2005/8/layout/pyramid2"/>
    <dgm:cxn modelId="{B241B1EC-8B09-4AB8-B774-2ABEBBC3403E}" type="presParOf" srcId="{153BDDBF-17B3-9141-B734-5BB0C35C13C0}" destId="{76A049B9-D291-4FC4-8B2D-E9FCA8E25526}" srcOrd="8" destOrd="0" presId="urn:microsoft.com/office/officeart/2005/8/layout/pyramid2"/>
    <dgm:cxn modelId="{816CE9FC-645B-4532-A821-A7DCA187B497}" type="presParOf" srcId="{153BDDBF-17B3-9141-B734-5BB0C35C13C0}" destId="{B7156ECB-6035-4344-B8E7-D13312397B18}" srcOrd="9" destOrd="0" presId="urn:microsoft.com/office/officeart/2005/8/layout/pyramid2"/>
    <dgm:cxn modelId="{4EF77673-EB9C-4AB0-ABBA-BD89EFAD9254}" type="presParOf" srcId="{153BDDBF-17B3-9141-B734-5BB0C35C13C0}" destId="{F3A6BE00-2DE2-4461-8C09-289BEB118FD6}" srcOrd="10" destOrd="0" presId="urn:microsoft.com/office/officeart/2005/8/layout/pyramid2"/>
    <dgm:cxn modelId="{525940D5-47A8-4A2F-B7F3-E42C6C1E3B73}" type="presParOf" srcId="{153BDDBF-17B3-9141-B734-5BB0C35C13C0}" destId="{BAD1D20D-7800-4AB5-896E-2491ABCA6DA1}" srcOrd="11" destOrd="0" presId="urn:microsoft.com/office/officeart/2005/8/layout/pyramid2"/>
    <dgm:cxn modelId="{4C07F941-7064-4825-889E-0F7E2906367D}" type="presParOf" srcId="{153BDDBF-17B3-9141-B734-5BB0C35C13C0}" destId="{3313DF88-5E62-4912-BA09-EBF0E4042258}" srcOrd="12" destOrd="0" presId="urn:microsoft.com/office/officeart/2005/8/layout/pyramid2"/>
    <dgm:cxn modelId="{6AD6E53C-2B30-42CD-BC35-C7369512A6A5}" type="presParOf" srcId="{153BDDBF-17B3-9141-B734-5BB0C35C13C0}" destId="{E20BB51A-49AC-40FC-BC3F-F45700108605}" srcOrd="13" destOrd="0" presId="urn:microsoft.com/office/officeart/2005/8/layout/pyramid2"/>
    <dgm:cxn modelId="{26364C45-51BA-47B3-A87A-072CDE9A96A1}" type="presParOf" srcId="{153BDDBF-17B3-9141-B734-5BB0C35C13C0}" destId="{EE27E2FD-AF3A-4BB3-B925-A6E38E4FF525}" srcOrd="14" destOrd="0" presId="urn:microsoft.com/office/officeart/2005/8/layout/pyramid2"/>
    <dgm:cxn modelId="{36F4BE7D-B3AA-4B1B-B5FF-FBF6A001CDC3}" type="presParOf" srcId="{153BDDBF-17B3-9141-B734-5BB0C35C13C0}" destId="{62E28155-0336-4F66-98C3-9A2787D2A23E}" srcOrd="15" destOrd="0" presId="urn:microsoft.com/office/officeart/2005/8/layout/pyramid2"/>
    <dgm:cxn modelId="{2E8B8718-0CEA-4991-AB8C-A584F92FC663}" type="presParOf" srcId="{153BDDBF-17B3-9141-B734-5BB0C35C13C0}" destId="{08771FD7-95A5-4393-A6EA-D9A1C3356E9C}" srcOrd="16" destOrd="0" presId="urn:microsoft.com/office/officeart/2005/8/layout/pyramid2"/>
    <dgm:cxn modelId="{74B64EA8-81F8-4AC1-9155-0001FFE26C9C}" type="presParOf" srcId="{153BDDBF-17B3-9141-B734-5BB0C35C13C0}" destId="{D2C6E28D-6008-48A3-B503-DE529535C7F7}" srcOrd="17" destOrd="0" presId="urn:microsoft.com/office/officeart/2005/8/layout/pyramid2"/>
    <dgm:cxn modelId="{87C679B1-6B7A-4F56-BE42-534C0D4B2EE9}" type="presParOf" srcId="{153BDDBF-17B3-9141-B734-5BB0C35C13C0}" destId="{B38A976A-F7F3-4A14-9A43-11C9480A7E60}" srcOrd="18" destOrd="0" presId="urn:microsoft.com/office/officeart/2005/8/layout/pyramid2"/>
    <dgm:cxn modelId="{66FF7503-E82E-488C-AAA5-F387AFF6873E}" type="presParOf" srcId="{153BDDBF-17B3-9141-B734-5BB0C35C13C0}" destId="{70B51B10-A879-49B2-800D-C3BBF31A2EDC}" srcOrd="19" destOrd="0" presId="urn:microsoft.com/office/officeart/2005/8/layout/pyramid2"/>
    <dgm:cxn modelId="{0B09A188-23BE-474E-9EAB-AEBB14083EC7}" type="presParOf" srcId="{153BDDBF-17B3-9141-B734-5BB0C35C13C0}" destId="{FEFA97CC-CF54-4F88-BE41-B4E5FA2F0966}" srcOrd="20" destOrd="0" presId="urn:microsoft.com/office/officeart/2005/8/layout/pyramid2"/>
    <dgm:cxn modelId="{0FF61E0C-847B-4003-8D5B-03C276B18C5E}" type="presParOf" srcId="{153BDDBF-17B3-9141-B734-5BB0C35C13C0}" destId="{7E86A11A-BBB6-4383-987A-8F3BAFAF3C71}" srcOrd="21" destOrd="0" presId="urn:microsoft.com/office/officeart/2005/8/layout/pyramid2"/>
    <dgm:cxn modelId="{2277D0D7-C6E0-447B-8102-8256B31A40A9}" type="presParOf" srcId="{153BDDBF-17B3-9141-B734-5BB0C35C13C0}" destId="{D4BA89D3-A099-4D29-A3D2-F160F3B6E770}" srcOrd="22" destOrd="0" presId="urn:microsoft.com/office/officeart/2005/8/layout/pyramid2"/>
    <dgm:cxn modelId="{E4A9C3BE-44A6-4E07-BCF3-1BA8902F33BE}" type="presParOf" srcId="{153BDDBF-17B3-9141-B734-5BB0C35C13C0}" destId="{BF5BD721-B90C-4837-BB91-5425A656E612}" srcOrd="2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B86CA-7B45-2340-B54C-799F38E7D848}">
      <dsp:nvSpPr>
        <dsp:cNvPr id="0" name=""/>
        <dsp:cNvSpPr/>
      </dsp:nvSpPr>
      <dsp:spPr>
        <a:xfrm>
          <a:off x="659050" y="0"/>
          <a:ext cx="7469239" cy="5147028"/>
        </a:xfrm>
        <a:prstGeom prst="rightArrow">
          <a:avLst/>
        </a:prstGeom>
        <a:solidFill>
          <a:schemeClr val="dk1">
            <a:tint val="65000"/>
          </a:schemeClr>
        </a:solidFill>
        <a:ln w="9525" cap="flat" cmpd="sng" algn="ctr">
          <a:solidFill>
            <a:schemeClr val="dk1"/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9F96EA1B-2467-6A41-8DF3-B2A2728429CF}">
      <dsp:nvSpPr>
        <dsp:cNvPr id="0" name=""/>
        <dsp:cNvSpPr/>
      </dsp:nvSpPr>
      <dsp:spPr>
        <a:xfrm>
          <a:off x="3112" y="1544108"/>
          <a:ext cx="1834057" cy="2058811"/>
        </a:xfrm>
        <a:prstGeom prst="roundRect">
          <a:avLst/>
        </a:prstGeom>
        <a:solidFill>
          <a:schemeClr val="accent1">
            <a:shade val="80000"/>
            <a:satMod val="15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Release 1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E-H-R &amp; PMS - </a:t>
          </a:r>
          <a:r>
            <a:rPr lang="en-US" sz="1400" kern="1200" dirty="0" err="1" smtClean="0"/>
            <a:t>Chekkup</a:t>
          </a:r>
          <a:r>
            <a:rPr lang="en-US" sz="1400" kern="1200" dirty="0" smtClean="0"/>
            <a:t/>
          </a:r>
          <a:br>
            <a:rPr lang="en-US" sz="1400" kern="1200" dirty="0" smtClean="0"/>
          </a:br>
          <a:r>
            <a:rPr lang="en-US" sz="1400" kern="1200" dirty="0" smtClean="0"/>
            <a:t>RCM – </a:t>
          </a:r>
          <a:r>
            <a:rPr lang="en-US" sz="1400" kern="1200" dirty="0" err="1" smtClean="0"/>
            <a:t>Instacare</a:t>
          </a:r>
          <a:endParaRPr lang="en-US" sz="14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1" kern="1200" dirty="0" smtClean="0"/>
            <a:t>Complete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/>
        </a:p>
      </dsp:txBody>
      <dsp:txXfrm>
        <a:off x="92643" y="1633639"/>
        <a:ext cx="1654995" cy="1879749"/>
      </dsp:txXfrm>
    </dsp:sp>
    <dsp:sp modelId="{18550552-B391-C24F-819B-B7F42A01D895}">
      <dsp:nvSpPr>
        <dsp:cNvPr id="0" name=""/>
        <dsp:cNvSpPr/>
      </dsp:nvSpPr>
      <dsp:spPr>
        <a:xfrm>
          <a:off x="2122071" y="1544108"/>
          <a:ext cx="1834057" cy="2058811"/>
        </a:xfrm>
        <a:prstGeom prst="roundRect">
          <a:avLst/>
        </a:prstGeom>
        <a:solidFill>
          <a:schemeClr val="accent2">
            <a:tint val="65000"/>
          </a:schemeClr>
        </a:solidFill>
        <a:ln w="9525" cap="flat" cmpd="sng" algn="ctr">
          <a:solidFill>
            <a:schemeClr val="accent2"/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Release 2</a:t>
          </a:r>
          <a:br>
            <a:rPr lang="en-US" sz="2000" kern="1200" dirty="0" smtClean="0"/>
          </a:br>
          <a:endParaRPr lang="en-U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E-H-R, PMS Screens</a:t>
          </a:r>
          <a:br>
            <a:rPr lang="en-US" sz="1400" kern="1200" dirty="0" smtClean="0"/>
          </a:br>
          <a:r>
            <a:rPr lang="en-US" sz="1400" kern="1200" dirty="0" smtClean="0"/>
            <a:t>15/April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2211602" y="1633639"/>
        <a:ext cx="1654995" cy="1879749"/>
      </dsp:txXfrm>
    </dsp:sp>
    <dsp:sp modelId="{8A7329DE-2D15-9B47-9D62-CB47D191D8F7}">
      <dsp:nvSpPr>
        <dsp:cNvPr id="0" name=""/>
        <dsp:cNvSpPr/>
      </dsp:nvSpPr>
      <dsp:spPr>
        <a:xfrm>
          <a:off x="4241030" y="1544108"/>
          <a:ext cx="1834057" cy="2058811"/>
        </a:xfrm>
        <a:prstGeom prst="roundRect">
          <a:avLst/>
        </a:prstGeom>
        <a:solidFill>
          <a:schemeClr val="accent3">
            <a:tint val="65000"/>
          </a:schemeClr>
        </a:solidFill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Release 3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Modernize RCM</a:t>
          </a:r>
          <a:br>
            <a:rPr lang="en-US" sz="1400" kern="1200" dirty="0" smtClean="0"/>
          </a:br>
          <a:r>
            <a:rPr lang="en-US" sz="1400" kern="1200" dirty="0" smtClean="0"/>
            <a:t>-</a:t>
          </a:r>
          <a:r>
            <a:rPr lang="en-US" sz="1400" kern="1200" dirty="0" err="1" smtClean="0"/>
            <a:t>Instacare</a:t>
          </a:r>
          <a:r>
            <a:rPr lang="en-US" sz="1400" kern="1200" dirty="0" smtClean="0"/>
            <a:t> </a:t>
          </a:r>
          <a:br>
            <a:rPr lang="en-US" sz="1400" kern="1200" dirty="0" smtClean="0"/>
          </a:br>
          <a:r>
            <a:rPr lang="en-US" sz="1400" kern="1200" dirty="0" smtClean="0"/>
            <a:t>15/June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4330561" y="1633639"/>
        <a:ext cx="1654995" cy="1879749"/>
      </dsp:txXfrm>
    </dsp:sp>
    <dsp:sp modelId="{1BA245F1-9248-5248-B51D-B9D8819FB690}">
      <dsp:nvSpPr>
        <dsp:cNvPr id="0" name=""/>
        <dsp:cNvSpPr/>
      </dsp:nvSpPr>
      <dsp:spPr>
        <a:xfrm>
          <a:off x="6359990" y="1544108"/>
          <a:ext cx="2424238" cy="2058811"/>
        </a:xfrm>
        <a:prstGeom prst="roundRect">
          <a:avLst/>
        </a:prstGeom>
        <a:solidFill>
          <a:schemeClr val="accent6">
            <a:tint val="65000"/>
          </a:schemeClr>
        </a:solidFill>
        <a:ln w="9525" cap="flat" cmpd="sng" algn="ctr">
          <a:solidFill>
            <a:schemeClr val="accent6"/>
          </a:solidFill>
          <a:prstDash val="soli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Release 4</a:t>
          </a:r>
          <a:br>
            <a:rPr lang="en-US" sz="2000" kern="1200" dirty="0" smtClean="0"/>
          </a:br>
          <a:r>
            <a:rPr lang="en-US" sz="1200" kern="1200" dirty="0" smtClean="0"/>
            <a:t> </a:t>
          </a:r>
          <a:br>
            <a:rPr lang="en-US" sz="1200" kern="1200" dirty="0" smtClean="0"/>
          </a:br>
          <a:r>
            <a:rPr lang="en-US" sz="1400" kern="1200" dirty="0" smtClean="0"/>
            <a:t>2-months for requirements for </a:t>
          </a:r>
          <a:r>
            <a:rPr lang="en-US" sz="1400" b="1" kern="1200" dirty="0" smtClean="0"/>
            <a:t>Chronic Disease workflow</a:t>
          </a:r>
          <a:br>
            <a:rPr lang="en-US" sz="1400" b="1" kern="1200" dirty="0" smtClean="0"/>
          </a:br>
          <a:r>
            <a:rPr lang="en-US" sz="1400" b="1" kern="1200" dirty="0" smtClean="0"/>
            <a:t> + Claims data mining module</a:t>
          </a:r>
          <a:br>
            <a:rPr lang="en-US" sz="1400" b="1" kern="1200" dirty="0" smtClean="0"/>
          </a:br>
          <a:r>
            <a:rPr lang="en-US" sz="1400" b="1" kern="1200" dirty="0" smtClean="0"/>
            <a:t>+ Analytics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Integration with </a:t>
          </a:r>
          <a:r>
            <a:rPr lang="en-US" sz="1400" kern="1200" dirty="0" err="1" smtClean="0"/>
            <a:t>ProAct</a:t>
          </a:r>
          <a:endParaRPr lang="en-US" sz="1400" kern="1200" dirty="0"/>
        </a:p>
      </dsp:txBody>
      <dsp:txXfrm>
        <a:off x="6460493" y="1644611"/>
        <a:ext cx="2223232" cy="185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6C753-C044-6D44-972A-06EBEB3AF66F}">
      <dsp:nvSpPr>
        <dsp:cNvPr id="0" name=""/>
        <dsp:cNvSpPr/>
      </dsp:nvSpPr>
      <dsp:spPr>
        <a:xfrm rot="10800000">
          <a:off x="0" y="0"/>
          <a:ext cx="5867399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12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Integration Testing and Bug Fixing</a:t>
          </a:r>
        </a:p>
      </dsp:txBody>
      <dsp:txXfrm rot="-10800000">
        <a:off x="1026794" y="0"/>
        <a:ext cx="3813809" cy="498769"/>
      </dsp:txXfrm>
    </dsp:sp>
    <dsp:sp modelId="{597C5780-F1EE-D04F-A75F-0F01053FC698}">
      <dsp:nvSpPr>
        <dsp:cNvPr id="0" name=""/>
        <dsp:cNvSpPr/>
      </dsp:nvSpPr>
      <dsp:spPr>
        <a:xfrm rot="10800000">
          <a:off x="244474" y="498768"/>
          <a:ext cx="5378449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-38450"/>
            <a:satOff val="-391"/>
            <a:lumOff val="29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11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Development Stage /Reporting &amp; Billing</a:t>
          </a:r>
          <a:endParaRPr lang="en-US" sz="1200" kern="1200" dirty="0"/>
        </a:p>
      </dsp:txBody>
      <dsp:txXfrm rot="-10800000">
        <a:off x="1185703" y="498768"/>
        <a:ext cx="3495991" cy="498769"/>
      </dsp:txXfrm>
    </dsp:sp>
    <dsp:sp modelId="{C60CDAAC-6D90-8145-9A24-3C5E8C2B2285}">
      <dsp:nvSpPr>
        <dsp:cNvPr id="0" name=""/>
        <dsp:cNvSpPr/>
      </dsp:nvSpPr>
      <dsp:spPr>
        <a:xfrm rot="10800000">
          <a:off x="488949" y="997537"/>
          <a:ext cx="4889499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-76899"/>
            <a:satOff val="-782"/>
            <a:lumOff val="58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10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Development Stage /Documents</a:t>
          </a:r>
          <a:endParaRPr lang="en-US" sz="1200" kern="1200" dirty="0"/>
        </a:p>
      </dsp:txBody>
      <dsp:txXfrm rot="-10800000">
        <a:off x="1344612" y="997537"/>
        <a:ext cx="3178174" cy="498769"/>
      </dsp:txXfrm>
    </dsp:sp>
    <dsp:sp modelId="{6D291836-ED9D-DA4B-AD62-407C7D2392D8}">
      <dsp:nvSpPr>
        <dsp:cNvPr id="0" name=""/>
        <dsp:cNvSpPr/>
      </dsp:nvSpPr>
      <dsp:spPr>
        <a:xfrm rot="10800000">
          <a:off x="733424" y="1496306"/>
          <a:ext cx="4400549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-115349"/>
            <a:satOff val="-1173"/>
            <a:lumOff val="87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9</a:t>
          </a:r>
          <a:r>
            <a:rPr lang="en-US" sz="1200" kern="1200" dirty="0" smtClean="0"/>
            <a:t>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Development Stage /Labs</a:t>
          </a:r>
          <a:endParaRPr lang="en-US" sz="1200" kern="1200" dirty="0"/>
        </a:p>
      </dsp:txBody>
      <dsp:txXfrm rot="-10800000">
        <a:off x="1503520" y="1496306"/>
        <a:ext cx="2860357" cy="498769"/>
      </dsp:txXfrm>
    </dsp:sp>
    <dsp:sp modelId="{8D46E42C-EF52-3C40-865B-A76038CAD0C7}">
      <dsp:nvSpPr>
        <dsp:cNvPr id="0" name=""/>
        <dsp:cNvSpPr/>
      </dsp:nvSpPr>
      <dsp:spPr>
        <a:xfrm rot="10800000">
          <a:off x="977899" y="1995076"/>
          <a:ext cx="3911599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-153799"/>
            <a:satOff val="-1564"/>
            <a:lumOff val="116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8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Development Stage /Messages</a:t>
          </a:r>
          <a:endParaRPr lang="en-US" sz="1200" kern="1200" dirty="0"/>
        </a:p>
      </dsp:txBody>
      <dsp:txXfrm rot="-10800000">
        <a:off x="1662429" y="1995076"/>
        <a:ext cx="2542539" cy="498769"/>
      </dsp:txXfrm>
    </dsp:sp>
    <dsp:sp modelId="{BD215C02-B73D-3048-A1DA-64B98C5A325C}">
      <dsp:nvSpPr>
        <dsp:cNvPr id="0" name=""/>
        <dsp:cNvSpPr/>
      </dsp:nvSpPr>
      <dsp:spPr>
        <a:xfrm rot="10800000">
          <a:off x="1222374" y="2493845"/>
          <a:ext cx="3422649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-192249"/>
            <a:satOff val="-1955"/>
            <a:lumOff val="1453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7</a:t>
          </a:r>
          <a:r>
            <a:rPr lang="en-US" sz="1200" kern="1200" dirty="0" smtClean="0"/>
            <a:t>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Development Stage /</a:t>
          </a:r>
          <a:r>
            <a:rPr lang="en-US" sz="1200" kern="1200" dirty="0" err="1" smtClean="0"/>
            <a:t>eRx</a:t>
          </a:r>
          <a:endParaRPr lang="en-US" sz="1200" kern="1200" dirty="0"/>
        </a:p>
      </dsp:txBody>
      <dsp:txXfrm rot="-10800000">
        <a:off x="1821338" y="2493845"/>
        <a:ext cx="2224722" cy="498769"/>
      </dsp:txXfrm>
    </dsp:sp>
    <dsp:sp modelId="{373DB34B-8805-DF46-A18B-13C8B02D35EC}">
      <dsp:nvSpPr>
        <dsp:cNvPr id="0" name=""/>
        <dsp:cNvSpPr/>
      </dsp:nvSpPr>
      <dsp:spPr>
        <a:xfrm rot="10800000">
          <a:off x="1466849" y="2992614"/>
          <a:ext cx="2933699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-230698"/>
            <a:satOff val="-2346"/>
            <a:lumOff val="174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6</a:t>
          </a:r>
          <a:r>
            <a:rPr lang="en-US" sz="1200" kern="1200" dirty="0" smtClean="0"/>
            <a:t>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Development Stage /Charts</a:t>
          </a:r>
          <a:endParaRPr lang="en-US" sz="1200" kern="1200" dirty="0"/>
        </a:p>
      </dsp:txBody>
      <dsp:txXfrm rot="-10800000">
        <a:off x="1980247" y="2992614"/>
        <a:ext cx="1906904" cy="498769"/>
      </dsp:txXfrm>
    </dsp:sp>
    <dsp:sp modelId="{EFD9229F-2774-F248-8B3B-DB8C07009387}">
      <dsp:nvSpPr>
        <dsp:cNvPr id="0" name=""/>
        <dsp:cNvSpPr/>
      </dsp:nvSpPr>
      <dsp:spPr>
        <a:xfrm rot="10800000">
          <a:off x="1711324" y="3491383"/>
          <a:ext cx="2444749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-269148"/>
            <a:satOff val="-2737"/>
            <a:lumOff val="203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5</a:t>
          </a:r>
          <a:endParaRPr lang="en-US" sz="1200" b="1" kern="1200" dirty="0"/>
        </a:p>
      </dsp:txBody>
      <dsp:txXfrm rot="-10800000">
        <a:off x="2139155" y="3491383"/>
        <a:ext cx="1589087" cy="498769"/>
      </dsp:txXfrm>
    </dsp:sp>
    <dsp:sp modelId="{51A85A75-8D75-2E4E-BB1F-686C91EDDDD2}">
      <dsp:nvSpPr>
        <dsp:cNvPr id="0" name=""/>
        <dsp:cNvSpPr/>
      </dsp:nvSpPr>
      <dsp:spPr>
        <a:xfrm rot="10800000">
          <a:off x="1955799" y="3990152"/>
          <a:ext cx="1955799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-307598"/>
            <a:satOff val="-3128"/>
            <a:lumOff val="232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4</a:t>
          </a:r>
          <a:r>
            <a:rPr lang="en-US" sz="1200" kern="1200" dirty="0" smtClean="0"/>
            <a:t> </a:t>
          </a:r>
          <a:endParaRPr lang="en-US" sz="1200" kern="1200" dirty="0"/>
        </a:p>
      </dsp:txBody>
      <dsp:txXfrm rot="-10800000">
        <a:off x="2298064" y="3990152"/>
        <a:ext cx="1271269" cy="498769"/>
      </dsp:txXfrm>
    </dsp:sp>
    <dsp:sp modelId="{F2EFBA4A-7650-F04D-BA14-D6077514ACB1}">
      <dsp:nvSpPr>
        <dsp:cNvPr id="0" name=""/>
        <dsp:cNvSpPr/>
      </dsp:nvSpPr>
      <dsp:spPr>
        <a:xfrm rot="10800000">
          <a:off x="2209801" y="4488921"/>
          <a:ext cx="1447795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-346048"/>
            <a:satOff val="-3519"/>
            <a:lumOff val="261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3</a:t>
          </a:r>
          <a:r>
            <a:rPr lang="en-US" sz="1200" kern="1200" dirty="0" smtClean="0"/>
            <a:t> </a:t>
          </a:r>
          <a:endParaRPr lang="en-US" sz="1200" kern="1200" dirty="0"/>
        </a:p>
      </dsp:txBody>
      <dsp:txXfrm rot="-10800000">
        <a:off x="2463166" y="4488921"/>
        <a:ext cx="941066" cy="498769"/>
      </dsp:txXfrm>
    </dsp:sp>
    <dsp:sp modelId="{44AEA076-9034-6641-B878-B34F46B72D5E}">
      <dsp:nvSpPr>
        <dsp:cNvPr id="0" name=""/>
        <dsp:cNvSpPr/>
      </dsp:nvSpPr>
      <dsp:spPr>
        <a:xfrm rot="10800000">
          <a:off x="2438398" y="4987690"/>
          <a:ext cx="990602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-384497"/>
            <a:satOff val="-3910"/>
            <a:lumOff val="290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2</a:t>
          </a:r>
          <a:endParaRPr lang="en-US" sz="1200" b="1" kern="1200" dirty="0"/>
        </a:p>
      </dsp:txBody>
      <dsp:txXfrm rot="-10800000">
        <a:off x="2611753" y="4987690"/>
        <a:ext cx="643891" cy="498769"/>
      </dsp:txXfrm>
    </dsp:sp>
    <dsp:sp modelId="{2A42798F-EA68-4B41-A2BA-C133C4D12538}">
      <dsp:nvSpPr>
        <dsp:cNvPr id="0" name=""/>
        <dsp:cNvSpPr/>
      </dsp:nvSpPr>
      <dsp:spPr>
        <a:xfrm rot="10800000">
          <a:off x="2666999" y="5486459"/>
          <a:ext cx="533400" cy="498769"/>
        </a:xfrm>
        <a:prstGeom prst="trapezoid">
          <a:avLst>
            <a:gd name="adj" fmla="val 49016"/>
          </a:avLst>
        </a:prstGeom>
        <a:solidFill>
          <a:schemeClr val="accent4">
            <a:shade val="80000"/>
            <a:hueOff val="-422947"/>
            <a:satOff val="-4301"/>
            <a:lumOff val="31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Stage 1</a:t>
          </a:r>
          <a:endParaRPr lang="en-US" sz="1200" b="1" kern="1200" dirty="0"/>
        </a:p>
      </dsp:txBody>
      <dsp:txXfrm rot="-10800000">
        <a:off x="2666999" y="5486459"/>
        <a:ext cx="533400" cy="4987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931D4-8A76-4448-BA9C-3A49E1A49CA5}">
      <dsp:nvSpPr>
        <dsp:cNvPr id="0" name=""/>
        <dsp:cNvSpPr/>
      </dsp:nvSpPr>
      <dsp:spPr>
        <a:xfrm>
          <a:off x="0" y="0"/>
          <a:ext cx="5498272" cy="5943600"/>
        </a:xfrm>
        <a:prstGeom prst="triangl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4FBABC-8DF9-4F7A-B721-CF7B76D0E818}">
      <dsp:nvSpPr>
        <dsp:cNvPr id="0" name=""/>
        <dsp:cNvSpPr/>
      </dsp:nvSpPr>
      <dsp:spPr>
        <a:xfrm>
          <a:off x="2749136" y="597552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12 - 10/April/2014</a:t>
          </a:r>
          <a:endParaRPr lang="en-US" sz="1400" kern="1200" dirty="0"/>
        </a:p>
      </dsp:txBody>
      <dsp:txXfrm>
        <a:off x="2766307" y="614723"/>
        <a:ext cx="3539534" cy="317398"/>
      </dsp:txXfrm>
    </dsp:sp>
    <dsp:sp modelId="{43B35699-55DB-4EFF-B87B-321F5EF69A89}">
      <dsp:nvSpPr>
        <dsp:cNvPr id="0" name=""/>
        <dsp:cNvSpPr/>
      </dsp:nvSpPr>
      <dsp:spPr>
        <a:xfrm>
          <a:off x="2749136" y="993260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-63396"/>
              <a:satOff val="745"/>
              <a:lumOff val="289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11 - </a:t>
          </a:r>
          <a:r>
            <a:rPr lang="en-US" sz="1400" kern="1200" dirty="0" smtClean="0"/>
            <a:t>24/March/2014</a:t>
          </a:r>
          <a:endParaRPr lang="en-US" sz="1400" kern="1200" dirty="0"/>
        </a:p>
      </dsp:txBody>
      <dsp:txXfrm>
        <a:off x="2766307" y="1010431"/>
        <a:ext cx="3539534" cy="317398"/>
      </dsp:txXfrm>
    </dsp:sp>
    <dsp:sp modelId="{C8EFC615-0515-4232-A2D2-1ED01C68B8C8}">
      <dsp:nvSpPr>
        <dsp:cNvPr id="0" name=""/>
        <dsp:cNvSpPr/>
      </dsp:nvSpPr>
      <dsp:spPr>
        <a:xfrm>
          <a:off x="2749136" y="1388968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-126792"/>
              <a:satOff val="1491"/>
              <a:lumOff val="57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10- </a:t>
          </a:r>
          <a:r>
            <a:rPr lang="en-US" sz="1400" kern="1200" dirty="0" smtClean="0"/>
            <a:t>10/March/2014</a:t>
          </a:r>
          <a:endParaRPr lang="en-US" sz="1400" kern="1200" dirty="0"/>
        </a:p>
      </dsp:txBody>
      <dsp:txXfrm>
        <a:off x="2766307" y="1406139"/>
        <a:ext cx="3539534" cy="317398"/>
      </dsp:txXfrm>
    </dsp:sp>
    <dsp:sp modelId="{C3794CAE-66B3-420F-BC05-449CE8C9397D}">
      <dsp:nvSpPr>
        <dsp:cNvPr id="0" name=""/>
        <dsp:cNvSpPr/>
      </dsp:nvSpPr>
      <dsp:spPr>
        <a:xfrm>
          <a:off x="2749136" y="1784676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-190189"/>
              <a:satOff val="2236"/>
              <a:lumOff val="867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9 - </a:t>
          </a:r>
          <a:r>
            <a:rPr lang="en-US" sz="1400" kern="1200" dirty="0" smtClean="0"/>
            <a:t>26/February/2014</a:t>
          </a:r>
          <a:endParaRPr lang="en-US" sz="1400" kern="1200" dirty="0"/>
        </a:p>
      </dsp:txBody>
      <dsp:txXfrm>
        <a:off x="2766307" y="1801847"/>
        <a:ext cx="3539534" cy="317398"/>
      </dsp:txXfrm>
    </dsp:sp>
    <dsp:sp modelId="{76A049B9-D291-4FC4-8B2D-E9FCA8E25526}">
      <dsp:nvSpPr>
        <dsp:cNvPr id="0" name=""/>
        <dsp:cNvSpPr/>
      </dsp:nvSpPr>
      <dsp:spPr>
        <a:xfrm>
          <a:off x="2749136" y="2180384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-253585"/>
              <a:satOff val="2982"/>
              <a:lumOff val="115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8 - </a:t>
          </a:r>
          <a:r>
            <a:rPr lang="en-US" sz="1400" kern="1200" dirty="0" smtClean="0"/>
            <a:t>5/March/2014</a:t>
          </a:r>
          <a:endParaRPr lang="en-US" sz="1400" kern="1200" dirty="0"/>
        </a:p>
      </dsp:txBody>
      <dsp:txXfrm>
        <a:off x="2766307" y="2197555"/>
        <a:ext cx="3539534" cy="317398"/>
      </dsp:txXfrm>
    </dsp:sp>
    <dsp:sp modelId="{F3A6BE00-2DE2-4461-8C09-289BEB118FD6}">
      <dsp:nvSpPr>
        <dsp:cNvPr id="0" name=""/>
        <dsp:cNvSpPr/>
      </dsp:nvSpPr>
      <dsp:spPr>
        <a:xfrm>
          <a:off x="2749136" y="2576092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-316981"/>
              <a:satOff val="3727"/>
              <a:lumOff val="144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7 - </a:t>
          </a:r>
          <a:r>
            <a:rPr lang="en-US" sz="1400" kern="1200" dirty="0" smtClean="0"/>
            <a:t>02/February/2014</a:t>
          </a:r>
          <a:endParaRPr lang="en-US" sz="1400" kern="1200" dirty="0"/>
        </a:p>
      </dsp:txBody>
      <dsp:txXfrm>
        <a:off x="2766307" y="2593263"/>
        <a:ext cx="3539534" cy="317398"/>
      </dsp:txXfrm>
    </dsp:sp>
    <dsp:sp modelId="{3313DF88-5E62-4912-BA09-EBF0E4042258}">
      <dsp:nvSpPr>
        <dsp:cNvPr id="0" name=""/>
        <dsp:cNvSpPr/>
      </dsp:nvSpPr>
      <dsp:spPr>
        <a:xfrm>
          <a:off x="2749136" y="2971800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-380377"/>
              <a:satOff val="4473"/>
              <a:lumOff val="173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6 - </a:t>
          </a:r>
          <a:r>
            <a:rPr lang="en-US" sz="1400" kern="1200" dirty="0" smtClean="0"/>
            <a:t>16/January/2014</a:t>
          </a:r>
          <a:endParaRPr lang="en-US" sz="1400" kern="1200" dirty="0"/>
        </a:p>
      </dsp:txBody>
      <dsp:txXfrm>
        <a:off x="2766307" y="2988971"/>
        <a:ext cx="3539534" cy="317398"/>
      </dsp:txXfrm>
    </dsp:sp>
    <dsp:sp modelId="{EE27E2FD-AF3A-4BB3-B925-A6E38E4FF525}">
      <dsp:nvSpPr>
        <dsp:cNvPr id="0" name=""/>
        <dsp:cNvSpPr/>
      </dsp:nvSpPr>
      <dsp:spPr>
        <a:xfrm>
          <a:off x="2749136" y="3367507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-443773"/>
              <a:satOff val="5218"/>
              <a:lumOff val="202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5 - </a:t>
          </a:r>
          <a:r>
            <a:rPr lang="en-US" sz="1400" kern="1200" dirty="0" smtClean="0"/>
            <a:t>1/January/2014</a:t>
          </a:r>
          <a:endParaRPr lang="en-US" sz="1400" kern="1200" dirty="0"/>
        </a:p>
      </dsp:txBody>
      <dsp:txXfrm>
        <a:off x="2766307" y="3384678"/>
        <a:ext cx="3539534" cy="317398"/>
      </dsp:txXfrm>
    </dsp:sp>
    <dsp:sp modelId="{08771FD7-95A5-4393-A6EA-D9A1C3356E9C}">
      <dsp:nvSpPr>
        <dsp:cNvPr id="0" name=""/>
        <dsp:cNvSpPr/>
      </dsp:nvSpPr>
      <dsp:spPr>
        <a:xfrm>
          <a:off x="2749136" y="3763215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-507169"/>
              <a:satOff val="5964"/>
              <a:lumOff val="2312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4 - </a:t>
          </a:r>
          <a:r>
            <a:rPr lang="en-US" sz="1400" kern="1200" dirty="0" smtClean="0"/>
            <a:t>31/December/2014</a:t>
          </a:r>
          <a:endParaRPr lang="en-US" sz="1400" kern="1200" dirty="0"/>
        </a:p>
      </dsp:txBody>
      <dsp:txXfrm>
        <a:off x="2766307" y="3780386"/>
        <a:ext cx="3539534" cy="317398"/>
      </dsp:txXfrm>
    </dsp:sp>
    <dsp:sp modelId="{B38A976A-F7F3-4A14-9A43-11C9480A7E60}">
      <dsp:nvSpPr>
        <dsp:cNvPr id="0" name=""/>
        <dsp:cNvSpPr/>
      </dsp:nvSpPr>
      <dsp:spPr>
        <a:xfrm>
          <a:off x="2749136" y="4158923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-570566"/>
              <a:satOff val="6709"/>
              <a:lumOff val="2601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3 - </a:t>
          </a:r>
          <a:r>
            <a:rPr lang="en-US" sz="1400" kern="1200" dirty="0" smtClean="0"/>
            <a:t>15/October/2014</a:t>
          </a:r>
          <a:endParaRPr lang="en-US" sz="1400" kern="1200" dirty="0"/>
        </a:p>
      </dsp:txBody>
      <dsp:txXfrm>
        <a:off x="2766307" y="4176094"/>
        <a:ext cx="3539534" cy="317398"/>
      </dsp:txXfrm>
    </dsp:sp>
    <dsp:sp modelId="{FEFA97CC-CF54-4F88-BE41-B4E5FA2F0966}">
      <dsp:nvSpPr>
        <dsp:cNvPr id="0" name=""/>
        <dsp:cNvSpPr/>
      </dsp:nvSpPr>
      <dsp:spPr>
        <a:xfrm>
          <a:off x="2749136" y="4554631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-633962"/>
              <a:satOff val="7455"/>
              <a:lumOff val="289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2 - </a:t>
          </a:r>
          <a:r>
            <a:rPr lang="en-US" sz="1400" kern="1200" dirty="0" smtClean="0"/>
            <a:t>02/September/2013</a:t>
          </a:r>
          <a:endParaRPr lang="en-US" sz="1400" kern="1200" dirty="0"/>
        </a:p>
      </dsp:txBody>
      <dsp:txXfrm>
        <a:off x="2766307" y="4571802"/>
        <a:ext cx="3539534" cy="317398"/>
      </dsp:txXfrm>
    </dsp:sp>
    <dsp:sp modelId="{D4BA89D3-A099-4D29-A3D2-F160F3B6E770}">
      <dsp:nvSpPr>
        <dsp:cNvPr id="0" name=""/>
        <dsp:cNvSpPr/>
      </dsp:nvSpPr>
      <dsp:spPr>
        <a:xfrm>
          <a:off x="2749136" y="4950339"/>
          <a:ext cx="3573876" cy="35174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shade val="80000"/>
              <a:hueOff val="-697358"/>
              <a:satOff val="8200"/>
              <a:lumOff val="3179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Stage 1 - </a:t>
          </a:r>
          <a:r>
            <a:rPr lang="en-US" sz="1400" kern="1200" dirty="0" smtClean="0"/>
            <a:t>22/July/2013</a:t>
          </a:r>
          <a:endParaRPr lang="en-US" sz="1400" kern="1200" dirty="0"/>
        </a:p>
      </dsp:txBody>
      <dsp:txXfrm>
        <a:off x="2766307" y="4967510"/>
        <a:ext cx="3539534" cy="317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1/20/2014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1/20/2014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36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8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7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57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1/20/2014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1/20/2014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1/20/2014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1/20/2014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1/20/2014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1/20/2014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2" y="1596571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96571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1/20/2014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1/20/2014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1/20/2014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1/20/2014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1/20/2014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1/20/2014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CheckUp_HighLevelPla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" Target="slide2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7" Type="http://schemas.openxmlformats.org/officeDocument/2006/relationships/image" Target="../media/image16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emoworks.be/chekkup/schedule-appointments-users.html" TargetMode="External"/><Relationship Id="rId5" Type="http://schemas.openxmlformats.org/officeDocument/2006/relationships/slide" Target="slide27.xml"/><Relationship Id="rId4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moworks.be/chekkup/appointments_day.html" TargetMode="External"/><Relationship Id="rId7" Type="http://schemas.openxmlformats.org/officeDocument/2006/relationships/slide" Target="slide27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8.xml"/><Relationship Id="rId5" Type="http://schemas.openxmlformats.org/officeDocument/2006/relationships/slide" Target="slide3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slide" Target="slide27.xml"/><Relationship Id="rId2" Type="http://schemas.openxmlformats.org/officeDocument/2006/relationships/hyperlink" Target="http://demoworks.be/chekkup/appointments_week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slide" Target="slide28.xml"/><Relationship Id="rId5" Type="http://schemas.openxmlformats.org/officeDocument/2006/relationships/slide" Target="slide31.xml"/><Relationship Id="rId4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emoworks.be/chekkup/appointments_availability.html" TargetMode="External"/><Relationship Id="rId7" Type="http://schemas.openxmlformats.org/officeDocument/2006/relationships/slide" Target="slide27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8.xml"/><Relationship Id="rId5" Type="http://schemas.openxmlformats.org/officeDocument/2006/relationships/slide" Target="slide3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demoworks.be/chekkup/appointments_day.html" TargetMode="External"/><Relationship Id="rId7" Type="http://schemas.openxmlformats.org/officeDocument/2006/relationships/slide" Target="slide27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8.xml"/><Relationship Id="rId5" Type="http://schemas.openxmlformats.org/officeDocument/2006/relationships/slide" Target="slide3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5" Type="http://schemas.openxmlformats.org/officeDocument/2006/relationships/hyperlink" Target="WB_ListAppointment.pdf" TargetMode="External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5" Type="http://schemas.openxmlformats.org/officeDocument/2006/relationships/slide" Target="slide19.xml"/><Relationship Id="rId4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5" Type="http://schemas.openxmlformats.org/officeDocument/2006/relationships/slide" Target="slide19.xml"/><Relationship Id="rId4" Type="http://schemas.openxmlformats.org/officeDocument/2006/relationships/slide" Target="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5" Type="http://schemas.openxmlformats.org/officeDocument/2006/relationships/slide" Target="slide19.xml"/><Relationship Id="rId4" Type="http://schemas.openxmlformats.org/officeDocument/2006/relationships/slide" Target="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5" Type="http://schemas.openxmlformats.org/officeDocument/2006/relationships/slide" Target="slide19.xml"/><Relationship Id="rId4" Type="http://schemas.openxmlformats.org/officeDocument/2006/relationships/slide" Target="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5" Type="http://schemas.openxmlformats.org/officeDocument/2006/relationships/slide" Target="slide19.xml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5" Type="http://schemas.openxmlformats.org/officeDocument/2006/relationships/slide" Target="slide19.xml"/><Relationship Id="rId4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slide" Target="slide27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8.xml"/><Relationship Id="rId5" Type="http://schemas.openxmlformats.org/officeDocument/2006/relationships/slide" Target="slide31.xml"/><Relationship Id="rId4" Type="http://schemas.openxmlformats.org/officeDocument/2006/relationships/hyperlink" Target="ScheduleAppointment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slide" Target="slide19.xml"/><Relationship Id="rId2" Type="http://schemas.openxmlformats.org/officeDocument/2006/relationships/hyperlink" Target="http://localhost:8383/HTML/schedule-appointments-users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slide" Target="slide36.xml"/><Relationship Id="rId5" Type="http://schemas.openxmlformats.org/officeDocument/2006/relationships/slide" Target="slide37.xml"/><Relationship Id="rId4" Type="http://schemas.openxmlformats.org/officeDocument/2006/relationships/slide" Target="slide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5" Type="http://schemas.openxmlformats.org/officeDocument/2006/relationships/slide" Target="slide35.xml"/><Relationship Id="rId4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5" Type="http://schemas.openxmlformats.org/officeDocument/2006/relationships/slide" Target="slide36.xml"/><Relationship Id="rId4" Type="http://schemas.openxmlformats.org/officeDocument/2006/relationships/slide" Target="slide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5" Type="http://schemas.openxmlformats.org/officeDocument/2006/relationships/slide" Target="slide37.xml"/><Relationship Id="rId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5" Type="http://schemas.openxmlformats.org/officeDocument/2006/relationships/slide" Target="slide38.xml"/><Relationship Id="rId4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5" Type="http://schemas.openxmlformats.org/officeDocument/2006/relationships/slide" Target="slide39.xml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5" Type="http://schemas.openxmlformats.org/officeDocument/2006/relationships/slide" Target="slide40.xml"/><Relationship Id="rId4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6" Type="http://schemas.openxmlformats.org/officeDocument/2006/relationships/hyperlink" Target="Patient_Insert_Procdure.pdf" TargetMode="External"/><Relationship Id="rId5" Type="http://schemas.openxmlformats.org/officeDocument/2006/relationships/slide" Target="slide41.xml"/><Relationship Id="rId4" Type="http://schemas.openxmlformats.org/officeDocument/2006/relationships/slide" Target="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slide" Target="slide27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8.xml"/><Relationship Id="rId5" Type="http://schemas.openxmlformats.org/officeDocument/2006/relationships/slide" Target="slide31.xml"/><Relationship Id="rId4" Type="http://schemas.openxmlformats.org/officeDocument/2006/relationships/hyperlink" Target="ScheduleAppointment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9.xml"/><Relationship Id="rId3" Type="http://schemas.openxmlformats.org/officeDocument/2006/relationships/slide" Target="slide54.xml"/><Relationship Id="rId7" Type="http://schemas.openxmlformats.org/officeDocument/2006/relationships/slide" Target="slide58.xml"/><Relationship Id="rId2" Type="http://schemas.openxmlformats.org/officeDocument/2006/relationships/slide" Target="slide5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7.xml"/><Relationship Id="rId11" Type="http://schemas.openxmlformats.org/officeDocument/2006/relationships/slide" Target="slide19.xml"/><Relationship Id="rId5" Type="http://schemas.openxmlformats.org/officeDocument/2006/relationships/slide" Target="slide56.xml"/><Relationship Id="rId10" Type="http://schemas.openxmlformats.org/officeDocument/2006/relationships/slide" Target="slide61.xml"/><Relationship Id="rId4" Type="http://schemas.openxmlformats.org/officeDocument/2006/relationships/slide" Target="slide55.xml"/><Relationship Id="rId9" Type="http://schemas.openxmlformats.org/officeDocument/2006/relationships/slide" Target="slide6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image" Target="../media/image46.png"/><Relationship Id="rId7" Type="http://schemas.openxmlformats.org/officeDocument/2006/relationships/slide" Target="slide56.xml"/><Relationship Id="rId12" Type="http://schemas.openxmlformats.org/officeDocument/2006/relationships/slide" Target="slide61.xml"/><Relationship Id="rId2" Type="http://schemas.openxmlformats.org/officeDocument/2006/relationships/hyperlink" Target="http://demoworks.be/chekkup/events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slide" Target="slide54.xml"/><Relationship Id="rId11" Type="http://schemas.openxmlformats.org/officeDocument/2006/relationships/slide" Target="slide60.xml"/><Relationship Id="rId5" Type="http://schemas.openxmlformats.org/officeDocument/2006/relationships/slide" Target="slide55.xml"/><Relationship Id="rId10" Type="http://schemas.openxmlformats.org/officeDocument/2006/relationships/slide" Target="slide59.xml"/><Relationship Id="rId4" Type="http://schemas.openxmlformats.org/officeDocument/2006/relationships/slide" Target="slide19.xml"/><Relationship Id="rId9" Type="http://schemas.openxmlformats.org/officeDocument/2006/relationships/slide" Target="slide5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image" Target="../media/image47.png"/><Relationship Id="rId7" Type="http://schemas.openxmlformats.org/officeDocument/2006/relationships/slide" Target="slide56.xml"/><Relationship Id="rId12" Type="http://schemas.openxmlformats.org/officeDocument/2006/relationships/slide" Target="slide61.xml"/><Relationship Id="rId2" Type="http://schemas.openxmlformats.org/officeDocument/2006/relationships/hyperlink" Target="http://demoworks.be/chekkup/pmh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slide" Target="slide53.xml"/><Relationship Id="rId11" Type="http://schemas.openxmlformats.org/officeDocument/2006/relationships/slide" Target="slide60.xml"/><Relationship Id="rId5" Type="http://schemas.openxmlformats.org/officeDocument/2006/relationships/slide" Target="slide55.xml"/><Relationship Id="rId10" Type="http://schemas.openxmlformats.org/officeDocument/2006/relationships/slide" Target="slide59.xml"/><Relationship Id="rId4" Type="http://schemas.openxmlformats.org/officeDocument/2006/relationships/slide" Target="slide19.xml"/><Relationship Id="rId9" Type="http://schemas.openxmlformats.org/officeDocument/2006/relationships/slide" Target="slide5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3" Type="http://schemas.openxmlformats.org/officeDocument/2006/relationships/image" Target="../media/image48.png"/><Relationship Id="rId7" Type="http://schemas.openxmlformats.org/officeDocument/2006/relationships/slide" Target="slide56.xml"/><Relationship Id="rId12" Type="http://schemas.openxmlformats.org/officeDocument/2006/relationships/slide" Target="slide61.xml"/><Relationship Id="rId2" Type="http://schemas.openxmlformats.org/officeDocument/2006/relationships/hyperlink" Target="http://demoworks.be/chekkup/diagnosis-history.html" TargetMode="External"/><Relationship Id="rId1" Type="http://schemas.openxmlformats.org/officeDocument/2006/relationships/slideLayout" Target="../slideLayouts/slideLayout8.xml"/><Relationship Id="rId6" Type="http://schemas.openxmlformats.org/officeDocument/2006/relationships/slide" Target="slide53.xml"/><Relationship Id="rId11" Type="http://schemas.openxmlformats.org/officeDocument/2006/relationships/slide" Target="slide60.xml"/><Relationship Id="rId5" Type="http://schemas.openxmlformats.org/officeDocument/2006/relationships/slide" Target="slide54.xml"/><Relationship Id="rId10" Type="http://schemas.openxmlformats.org/officeDocument/2006/relationships/slide" Target="slide59.xml"/><Relationship Id="rId4" Type="http://schemas.openxmlformats.org/officeDocument/2006/relationships/slide" Target="slide19.xml"/><Relationship Id="rId9" Type="http://schemas.openxmlformats.org/officeDocument/2006/relationships/slide" Target="slide5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slide" Target="slide61.xml"/><Relationship Id="rId3" Type="http://schemas.openxmlformats.org/officeDocument/2006/relationships/hyperlink" Target="http://demoworks.be/chekkup/rx-list.html" TargetMode="External"/><Relationship Id="rId7" Type="http://schemas.openxmlformats.org/officeDocument/2006/relationships/slide" Target="slide54.xml"/><Relationship Id="rId12" Type="http://schemas.openxmlformats.org/officeDocument/2006/relationships/slide" Target="slide6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5.xml"/><Relationship Id="rId11" Type="http://schemas.openxmlformats.org/officeDocument/2006/relationships/slide" Target="slide59.xml"/><Relationship Id="rId5" Type="http://schemas.openxmlformats.org/officeDocument/2006/relationships/slide" Target="slide19.xml"/><Relationship Id="rId10" Type="http://schemas.openxmlformats.org/officeDocument/2006/relationships/slide" Target="slide58.xml"/><Relationship Id="rId4" Type="http://schemas.openxmlformats.org/officeDocument/2006/relationships/image" Target="../media/image49.png"/><Relationship Id="rId9" Type="http://schemas.openxmlformats.org/officeDocument/2006/relationships/slide" Target="slide5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slide" Target="slide61.xml"/><Relationship Id="rId3" Type="http://schemas.openxmlformats.org/officeDocument/2006/relationships/hyperlink" Target="http://demoworks.be/chekkup/allergies.html" TargetMode="External"/><Relationship Id="rId7" Type="http://schemas.openxmlformats.org/officeDocument/2006/relationships/slide" Target="slide54.xml"/><Relationship Id="rId12" Type="http://schemas.openxmlformats.org/officeDocument/2006/relationships/slide" Target="slide6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5.xml"/><Relationship Id="rId11" Type="http://schemas.openxmlformats.org/officeDocument/2006/relationships/slide" Target="slide59.xml"/><Relationship Id="rId5" Type="http://schemas.openxmlformats.org/officeDocument/2006/relationships/slide" Target="slide19.xml"/><Relationship Id="rId10" Type="http://schemas.openxmlformats.org/officeDocument/2006/relationships/slide" Target="slide58.xml"/><Relationship Id="rId4" Type="http://schemas.openxmlformats.org/officeDocument/2006/relationships/image" Target="../media/image50.png"/><Relationship Id="rId9" Type="http://schemas.openxmlformats.org/officeDocument/2006/relationships/slide" Target="slide5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slide" Target="slide61.xml"/><Relationship Id="rId3" Type="http://schemas.openxmlformats.org/officeDocument/2006/relationships/hyperlink" Target="http://demoworks.be/chekkup/immunizations.html" TargetMode="External"/><Relationship Id="rId7" Type="http://schemas.openxmlformats.org/officeDocument/2006/relationships/slide" Target="slide54.xml"/><Relationship Id="rId12" Type="http://schemas.openxmlformats.org/officeDocument/2006/relationships/slide" Target="slide6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5.xml"/><Relationship Id="rId11" Type="http://schemas.openxmlformats.org/officeDocument/2006/relationships/slide" Target="slide59.xml"/><Relationship Id="rId5" Type="http://schemas.openxmlformats.org/officeDocument/2006/relationships/slide" Target="slide19.xml"/><Relationship Id="rId10" Type="http://schemas.openxmlformats.org/officeDocument/2006/relationships/slide" Target="slide57.xml"/><Relationship Id="rId4" Type="http://schemas.openxmlformats.org/officeDocument/2006/relationships/image" Target="../media/image51.png"/><Relationship Id="rId9" Type="http://schemas.openxmlformats.org/officeDocument/2006/relationships/slide" Target="slide5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slide" Target="slide61.xml"/><Relationship Id="rId3" Type="http://schemas.openxmlformats.org/officeDocument/2006/relationships/hyperlink" Target="http://demoworks.be/chekkup/lab-results.html" TargetMode="External"/><Relationship Id="rId7" Type="http://schemas.openxmlformats.org/officeDocument/2006/relationships/slide" Target="slide54.xml"/><Relationship Id="rId12" Type="http://schemas.openxmlformats.org/officeDocument/2006/relationships/slide" Target="slide6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5.xml"/><Relationship Id="rId11" Type="http://schemas.openxmlformats.org/officeDocument/2006/relationships/slide" Target="slide58.xml"/><Relationship Id="rId5" Type="http://schemas.openxmlformats.org/officeDocument/2006/relationships/slide" Target="slide19.xml"/><Relationship Id="rId10" Type="http://schemas.openxmlformats.org/officeDocument/2006/relationships/slide" Target="slide57.xml"/><Relationship Id="rId4" Type="http://schemas.openxmlformats.org/officeDocument/2006/relationships/image" Target="../media/image52.png"/><Relationship Id="rId9" Type="http://schemas.openxmlformats.org/officeDocument/2006/relationships/slide" Target="slide5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slide" Target="slide61.xml"/><Relationship Id="rId3" Type="http://schemas.openxmlformats.org/officeDocument/2006/relationships/hyperlink" Target="http://demoworks.be/chekkup/adv-directives.html" TargetMode="External"/><Relationship Id="rId7" Type="http://schemas.openxmlformats.org/officeDocument/2006/relationships/slide" Target="slide54.xml"/><Relationship Id="rId12" Type="http://schemas.openxmlformats.org/officeDocument/2006/relationships/slide" Target="slide5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5.xml"/><Relationship Id="rId11" Type="http://schemas.openxmlformats.org/officeDocument/2006/relationships/slide" Target="slide58.xml"/><Relationship Id="rId5" Type="http://schemas.openxmlformats.org/officeDocument/2006/relationships/slide" Target="slide19.xml"/><Relationship Id="rId10" Type="http://schemas.openxmlformats.org/officeDocument/2006/relationships/slide" Target="slide57.xml"/><Relationship Id="rId4" Type="http://schemas.openxmlformats.org/officeDocument/2006/relationships/image" Target="../media/image53.png"/><Relationship Id="rId9" Type="http://schemas.openxmlformats.org/officeDocument/2006/relationships/slide" Target="slide5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13" Type="http://schemas.openxmlformats.org/officeDocument/2006/relationships/slide" Target="slide60.xml"/><Relationship Id="rId3" Type="http://schemas.openxmlformats.org/officeDocument/2006/relationships/hyperlink" Target="http://demoworks.be/chekkup/lifestyle.html" TargetMode="External"/><Relationship Id="rId7" Type="http://schemas.openxmlformats.org/officeDocument/2006/relationships/slide" Target="slide54.xml"/><Relationship Id="rId12" Type="http://schemas.openxmlformats.org/officeDocument/2006/relationships/slide" Target="slide5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5.xml"/><Relationship Id="rId11" Type="http://schemas.openxmlformats.org/officeDocument/2006/relationships/slide" Target="slide58.xml"/><Relationship Id="rId5" Type="http://schemas.openxmlformats.org/officeDocument/2006/relationships/slide" Target="slide19.xml"/><Relationship Id="rId10" Type="http://schemas.openxmlformats.org/officeDocument/2006/relationships/slide" Target="slide57.xml"/><Relationship Id="rId4" Type="http://schemas.openxmlformats.org/officeDocument/2006/relationships/image" Target="../media/image54.png"/><Relationship Id="rId9" Type="http://schemas.openxmlformats.org/officeDocument/2006/relationships/slide" Target="slide5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PatientChart.pdf" TargetMode="External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949433"/>
            <a:ext cx="6705600" cy="23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Chekkup</a:t>
            </a:r>
            <a:r>
              <a:rPr lang="en-US" dirty="0" smtClean="0"/>
              <a:t> re-engineering release plan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39921300"/>
              </p:ext>
            </p:extLst>
          </p:nvPr>
        </p:nvGraphicFramePr>
        <p:xfrm>
          <a:off x="2031471" y="1558572"/>
          <a:ext cx="8787341" cy="5147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307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/>
          </p:nvPr>
        </p:nvGraphicFramePr>
        <p:xfrm>
          <a:off x="1674813" y="567972"/>
          <a:ext cx="5867399" cy="5985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764373668"/>
              </p:ext>
            </p:extLst>
          </p:nvPr>
        </p:nvGraphicFramePr>
        <p:xfrm>
          <a:off x="5029199" y="609600"/>
          <a:ext cx="6323013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Line Callout 2 (No Border) 2"/>
          <p:cNvSpPr/>
          <p:nvPr/>
        </p:nvSpPr>
        <p:spPr>
          <a:xfrm>
            <a:off x="227012" y="6096000"/>
            <a:ext cx="3962401" cy="228600"/>
          </a:xfrm>
          <a:prstGeom prst="callout2">
            <a:avLst>
              <a:gd name="adj1" fmla="val 87981"/>
              <a:gd name="adj2" fmla="val 99430"/>
              <a:gd name="adj3" fmla="val 85738"/>
              <a:gd name="adj4" fmla="val 99947"/>
              <a:gd name="adj5" fmla="val 84936"/>
              <a:gd name="adj6" fmla="val 1056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Planning/Project Initiation Document</a:t>
            </a:r>
            <a:endParaRPr lang="en-US" sz="1200" dirty="0"/>
          </a:p>
        </p:txBody>
      </p:sp>
      <p:sp>
        <p:nvSpPr>
          <p:cNvPr id="6" name="Line Callout 2 (No Border) 5"/>
          <p:cNvSpPr/>
          <p:nvPr/>
        </p:nvSpPr>
        <p:spPr>
          <a:xfrm>
            <a:off x="247281" y="5636561"/>
            <a:ext cx="3789731" cy="230839"/>
          </a:xfrm>
          <a:prstGeom prst="callout2">
            <a:avLst>
              <a:gd name="adj1" fmla="val 82853"/>
              <a:gd name="adj2" fmla="val 100379"/>
              <a:gd name="adj3" fmla="val 81571"/>
              <a:gd name="adj4" fmla="val 100427"/>
              <a:gd name="adj5" fmla="val 80769"/>
              <a:gd name="adj6" fmla="val 1059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Design Stage / Visual Design / Database</a:t>
            </a:r>
            <a:endParaRPr lang="en-US" sz="1200" dirty="0"/>
          </a:p>
        </p:txBody>
      </p:sp>
      <p:sp>
        <p:nvSpPr>
          <p:cNvPr id="8" name="Line Callout 2 (No Border) 7"/>
          <p:cNvSpPr/>
          <p:nvPr/>
        </p:nvSpPr>
        <p:spPr>
          <a:xfrm>
            <a:off x="247281" y="5178030"/>
            <a:ext cx="3637331" cy="232170"/>
          </a:xfrm>
          <a:prstGeom prst="callout2">
            <a:avLst>
              <a:gd name="adj1" fmla="val 77724"/>
              <a:gd name="adj2" fmla="val 100142"/>
              <a:gd name="adj3" fmla="val 81571"/>
              <a:gd name="adj4" fmla="val 100427"/>
              <a:gd name="adj5" fmla="val 81731"/>
              <a:gd name="adj6" fmla="val 1046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Development Stage / Practice configuration</a:t>
            </a:r>
            <a:endParaRPr lang="en-US" sz="1200" dirty="0"/>
          </a:p>
        </p:txBody>
      </p:sp>
      <p:sp>
        <p:nvSpPr>
          <p:cNvPr id="9" name="Line Callout 2 (No Border) 8"/>
          <p:cNvSpPr/>
          <p:nvPr/>
        </p:nvSpPr>
        <p:spPr>
          <a:xfrm>
            <a:off x="247281" y="4721850"/>
            <a:ext cx="3332531" cy="231150"/>
          </a:xfrm>
          <a:prstGeom prst="callout2">
            <a:avLst>
              <a:gd name="adj1" fmla="val 77724"/>
              <a:gd name="adj2" fmla="val 106686"/>
              <a:gd name="adj3" fmla="val 81571"/>
              <a:gd name="adj4" fmla="val 99849"/>
              <a:gd name="adj5" fmla="val 81731"/>
              <a:gd name="adj6" fmla="val 107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 smtClean="0"/>
              <a:t>Development </a:t>
            </a:r>
            <a:r>
              <a:rPr lang="en-US" sz="1200" dirty="0"/>
              <a:t>Stage / Patient Management </a:t>
            </a:r>
          </a:p>
        </p:txBody>
      </p:sp>
      <p:sp>
        <p:nvSpPr>
          <p:cNvPr id="11" name="Line Callout 2 (No Border) 10"/>
          <p:cNvSpPr/>
          <p:nvPr/>
        </p:nvSpPr>
        <p:spPr>
          <a:xfrm>
            <a:off x="247281" y="4267200"/>
            <a:ext cx="3200400" cy="228600"/>
          </a:xfrm>
          <a:prstGeom prst="callout2">
            <a:avLst>
              <a:gd name="adj1" fmla="val 77724"/>
              <a:gd name="adj2" fmla="val 99970"/>
              <a:gd name="adj3" fmla="val 89904"/>
              <a:gd name="adj4" fmla="val 100129"/>
              <a:gd name="adj5" fmla="val 86859"/>
              <a:gd name="adj6" fmla="val 1050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200" dirty="0" smtClean="0"/>
              <a:t>Development </a:t>
            </a:r>
            <a:r>
              <a:rPr lang="en-US" sz="1200" dirty="0"/>
              <a:t>Stage / </a:t>
            </a:r>
            <a:r>
              <a:rPr lang="en-US" sz="1200" dirty="0" smtClean="0"/>
              <a:t>Appointment Schedule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127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Delivery Dealerships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9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Vinoo Thomas</a:t>
            </a:r>
          </a:p>
          <a:p>
            <a:pPr lvl="1"/>
            <a:r>
              <a:rPr lang="en-US" dirty="0" err="1" smtClean="0"/>
              <a:t>Varun</a:t>
            </a:r>
            <a:r>
              <a:rPr lang="en-US" dirty="0" smtClean="0"/>
              <a:t> Nelson</a:t>
            </a:r>
          </a:p>
          <a:p>
            <a:r>
              <a:rPr lang="en-US" dirty="0" smtClean="0"/>
              <a:t>DBA</a:t>
            </a:r>
          </a:p>
          <a:p>
            <a:pPr lvl="1"/>
            <a:r>
              <a:rPr lang="en-US" dirty="0" smtClean="0"/>
              <a:t>Ramachandran C</a:t>
            </a:r>
          </a:p>
          <a:p>
            <a:pPr lvl="1"/>
            <a:r>
              <a:rPr lang="en-US" dirty="0" smtClean="0"/>
              <a:t>Ratheesh</a:t>
            </a:r>
          </a:p>
          <a:p>
            <a:r>
              <a:rPr lang="en-US" dirty="0" smtClean="0"/>
              <a:t>HTML</a:t>
            </a:r>
          </a:p>
          <a:p>
            <a:pPr lvl="1"/>
            <a:r>
              <a:rPr lang="en-US" dirty="0" err="1" smtClean="0"/>
              <a:t>Sarath</a:t>
            </a:r>
            <a:r>
              <a:rPr lang="en-US" dirty="0" smtClean="0"/>
              <a:t> Daniel</a:t>
            </a:r>
          </a:p>
          <a:p>
            <a:pPr lvl="1"/>
            <a:r>
              <a:rPr lang="en-US" dirty="0" smtClean="0"/>
              <a:t>Ashar Mohammed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7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012" y="1295400"/>
            <a:ext cx="9751060" cy="4572000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/>
              <a:t>ASP.NET </a:t>
            </a:r>
            <a:r>
              <a:rPr lang="en-US" dirty="0" smtClean="0"/>
              <a:t>4.0</a:t>
            </a:r>
          </a:p>
          <a:p>
            <a:r>
              <a:rPr lang="en-US" dirty="0" smtClean="0"/>
              <a:t>Ajax</a:t>
            </a:r>
            <a:endParaRPr lang="en-US" dirty="0"/>
          </a:p>
          <a:p>
            <a:r>
              <a:rPr lang="en-US" dirty="0"/>
              <a:t>MVC 4.0</a:t>
            </a:r>
          </a:p>
          <a:p>
            <a:r>
              <a:rPr lang="en-US" dirty="0" smtClean="0"/>
              <a:t>WCF</a:t>
            </a:r>
          </a:p>
          <a:p>
            <a:r>
              <a:rPr lang="en-US" dirty="0"/>
              <a:t>Windows </a:t>
            </a:r>
            <a:r>
              <a:rPr lang="en-US" dirty="0" smtClean="0"/>
              <a:t>Service</a:t>
            </a:r>
          </a:p>
          <a:p>
            <a:r>
              <a:rPr lang="en-US" dirty="0"/>
              <a:t>IIS </a:t>
            </a:r>
            <a:r>
              <a:rPr lang="en-US" dirty="0" smtClean="0"/>
              <a:t>7.5</a:t>
            </a:r>
          </a:p>
          <a:p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Server 2008 </a:t>
            </a:r>
            <a:r>
              <a:rPr lang="en-US" dirty="0" smtClean="0"/>
              <a:t>r2</a:t>
            </a:r>
            <a:endParaRPr lang="en-US" dirty="0" smtClean="0"/>
          </a:p>
          <a:p>
            <a:r>
              <a:rPr lang="en-US" dirty="0"/>
              <a:t>Windows </a:t>
            </a:r>
            <a:r>
              <a:rPr lang="en-US" dirty="0" smtClean="0"/>
              <a:t>Azure</a:t>
            </a:r>
          </a:p>
          <a:p>
            <a:r>
              <a:rPr lang="en-US" dirty="0" smtClean="0"/>
              <a:t>Windows 2008 r2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2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Partnerships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4660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err="1" smtClean="0"/>
              <a:t>Chekkup</a:t>
            </a:r>
            <a:r>
              <a:rPr lang="en-US" sz="4400" dirty="0" smtClean="0"/>
              <a:t> Project Plan</a:t>
            </a:r>
            <a:endParaRPr lang="en-US" sz="4400" dirty="0"/>
          </a:p>
        </p:txBody>
      </p:sp>
      <p:sp>
        <p:nvSpPr>
          <p:cNvPr id="7" name="Rounded Rectangle 6">
            <a:hlinkClick r:id="rId2" action="ppaction://hlinkfile"/>
          </p:cNvPr>
          <p:cNvSpPr/>
          <p:nvPr/>
        </p:nvSpPr>
        <p:spPr>
          <a:xfrm>
            <a:off x="10666412" y="5943600"/>
            <a:ext cx="1143000" cy="22538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 PDF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447800"/>
            <a:ext cx="5334000" cy="5063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55"/>
          <a:stretch/>
        </p:blipFill>
        <p:spPr>
          <a:xfrm>
            <a:off x="5981102" y="1477297"/>
            <a:ext cx="6207723" cy="202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Chekkup Database Design</a:t>
            </a:r>
            <a:endParaRPr lang="en-US" sz="4400" dirty="0"/>
          </a:p>
        </p:txBody>
      </p:sp>
      <p:sp>
        <p:nvSpPr>
          <p:cNvPr id="6" name="Rounded Rectangle 5">
            <a:hlinkClick r:id="rId2" action="ppaction://hlinksldjump"/>
          </p:cNvPr>
          <p:cNvSpPr/>
          <p:nvPr/>
        </p:nvSpPr>
        <p:spPr>
          <a:xfrm>
            <a:off x="4722812" y="5562600"/>
            <a:ext cx="1981200" cy="228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 Database Tables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537477"/>
            <a:ext cx="11491516" cy="38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Chekkup Database Tables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1600200"/>
            <a:ext cx="2284353" cy="42155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1545465"/>
            <a:ext cx="2057400" cy="4250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08" y="2588623"/>
            <a:ext cx="2857899" cy="2238687"/>
          </a:xfrm>
          <a:prstGeom prst="rect">
            <a:avLst/>
          </a:prstGeom>
        </p:spPr>
      </p:pic>
      <p:sp>
        <p:nvSpPr>
          <p:cNvPr id="6" name="Rounded Rectangle 5">
            <a:hlinkClick r:id="rId5" action="ppaction://hlinksldjump"/>
          </p:cNvPr>
          <p:cNvSpPr/>
          <p:nvPr/>
        </p:nvSpPr>
        <p:spPr>
          <a:xfrm>
            <a:off x="4608512" y="6248400"/>
            <a:ext cx="1981200" cy="2286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Chekkup</a:t>
            </a:r>
            <a:r>
              <a:rPr lang="en-US" sz="1400" dirty="0" smtClean="0"/>
              <a:t> 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503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Chekkup Stages</a:t>
            </a:r>
            <a:endParaRPr lang="en-US" sz="4400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3884612" y="2895600"/>
            <a:ext cx="4876800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4400" dirty="0" smtClean="0"/>
              <a:t>Schedule</a:t>
            </a:r>
            <a:endParaRPr lang="en-US" sz="4400" dirty="0"/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3884612" y="3810000"/>
            <a:ext cx="4876800" cy="762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 lnSpcReduction="1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4400" dirty="0" smtClean="0"/>
              <a:t>Charts</a:t>
            </a:r>
            <a:endParaRPr lang="en-US" sz="4400" dirty="0"/>
          </a:p>
        </p:txBody>
      </p:sp>
      <p:sp>
        <p:nvSpPr>
          <p:cNvPr id="12" name="Rectangle 11">
            <a:hlinkClick r:id="rId2" action="ppaction://hlinksldjump"/>
          </p:cNvPr>
          <p:cNvSpPr/>
          <p:nvPr/>
        </p:nvSpPr>
        <p:spPr>
          <a:xfrm>
            <a:off x="3732212" y="2895600"/>
            <a:ext cx="33528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3732212" y="3810000"/>
            <a:ext cx="3124200" cy="76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18883" y="1920303"/>
            <a:ext cx="6788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Following are the two different stages in </a:t>
            </a:r>
            <a:r>
              <a:rPr lang="en-US" dirty="0" err="1" smtClean="0"/>
              <a:t>Chekkup</a:t>
            </a:r>
            <a:r>
              <a:rPr lang="en-US" dirty="0" smtClean="0"/>
              <a:t>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4660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Table of Contents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3212" y="2027349"/>
            <a:ext cx="4009609" cy="4572000"/>
          </a:xfrm>
        </p:spPr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Life Cycle</a:t>
            </a:r>
          </a:p>
          <a:p>
            <a:r>
              <a:rPr lang="en-US" dirty="0" smtClean="0"/>
              <a:t>Database Design</a:t>
            </a:r>
          </a:p>
          <a:p>
            <a:r>
              <a:rPr lang="en-US" dirty="0" err="1" smtClean="0"/>
              <a:t>Chekkup</a:t>
            </a:r>
            <a:r>
              <a:rPr lang="en-US" dirty="0" smtClean="0"/>
              <a:t> Stages</a:t>
            </a:r>
          </a:p>
          <a:p>
            <a:pPr lvl="1"/>
            <a:r>
              <a:rPr lang="en-US" dirty="0" smtClean="0"/>
              <a:t>Schedule</a:t>
            </a:r>
          </a:p>
          <a:p>
            <a:pPr lvl="1"/>
            <a:r>
              <a:rPr lang="en-US" dirty="0" smtClean="0"/>
              <a:t>Charts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960812" y="2027349"/>
            <a:ext cx="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 txBox="1">
            <a:spLocks/>
          </p:cNvSpPr>
          <p:nvPr/>
        </p:nvSpPr>
        <p:spPr>
          <a:xfrm>
            <a:off x="4646612" y="2027349"/>
            <a:ext cx="4009609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Schedule</a:t>
            </a:r>
          </a:p>
          <a:p>
            <a:pPr lvl="1"/>
            <a:r>
              <a:rPr lang="en-US" dirty="0" smtClean="0"/>
              <a:t>Appointments </a:t>
            </a:r>
          </a:p>
          <a:p>
            <a:pPr lvl="1"/>
            <a:r>
              <a:rPr lang="en-US" dirty="0" smtClean="0"/>
              <a:t>Patients</a:t>
            </a:r>
          </a:p>
          <a:p>
            <a:r>
              <a:rPr lang="en-US" dirty="0" smtClean="0"/>
              <a:t>Charts</a:t>
            </a:r>
          </a:p>
          <a:p>
            <a:pPr lvl="1"/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PMH</a:t>
            </a:r>
          </a:p>
          <a:p>
            <a:pPr lvl="1"/>
            <a:r>
              <a:rPr lang="en-US" dirty="0" err="1" smtClean="0"/>
              <a:t>Dx</a:t>
            </a:r>
            <a:r>
              <a:rPr lang="en-US" dirty="0" smtClean="0"/>
              <a:t> History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770812" y="2027349"/>
            <a:ext cx="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/>
          <p:cNvSpPr txBox="1">
            <a:spLocks/>
          </p:cNvSpPr>
          <p:nvPr/>
        </p:nvSpPr>
        <p:spPr>
          <a:xfrm>
            <a:off x="8179216" y="2027349"/>
            <a:ext cx="4009609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Rx History</a:t>
            </a:r>
          </a:p>
          <a:p>
            <a:pPr lvl="1"/>
            <a:r>
              <a:rPr lang="en-US" dirty="0" smtClean="0"/>
              <a:t>Allergies</a:t>
            </a:r>
          </a:p>
          <a:p>
            <a:pPr lvl="1"/>
            <a:r>
              <a:rPr lang="en-US" dirty="0" smtClean="0"/>
              <a:t>Immunization</a:t>
            </a:r>
          </a:p>
          <a:p>
            <a:pPr lvl="1"/>
            <a:r>
              <a:rPr lang="en-US" dirty="0" smtClean="0"/>
              <a:t>Lab Result</a:t>
            </a:r>
          </a:p>
          <a:p>
            <a:pPr lvl="1"/>
            <a:r>
              <a:rPr lang="en-US" dirty="0" err="1" smtClean="0"/>
              <a:t>Adv</a:t>
            </a:r>
            <a:r>
              <a:rPr lang="en-US" dirty="0" smtClean="0"/>
              <a:t> Directives</a:t>
            </a:r>
          </a:p>
          <a:p>
            <a:pPr lvl="1"/>
            <a:r>
              <a:rPr lang="en-US" dirty="0" smtClean="0"/>
              <a:t>Life Style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252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Chekkup Stages 1 – Schedule - Plan</a:t>
            </a:r>
            <a:endParaRPr lang="en-US" sz="4400" dirty="0"/>
          </a:p>
        </p:txBody>
      </p:sp>
      <p:sp>
        <p:nvSpPr>
          <p:cNvPr id="20" name="Rounded Rectangle 19">
            <a:hlinkClick r:id="rId2" action="ppaction://hlinksldjump"/>
          </p:cNvPr>
          <p:cNvSpPr/>
          <p:nvPr/>
        </p:nvSpPr>
        <p:spPr>
          <a:xfrm>
            <a:off x="10562844" y="111617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928111"/>
            <a:ext cx="6724650" cy="1314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734164"/>
            <a:ext cx="6696075" cy="2943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75612" y="2726290"/>
            <a:ext cx="258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Layer Plan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75612" y="5354503"/>
            <a:ext cx="3333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Layer Plan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>
          <a:xfrm flipH="1" flipV="1">
            <a:off x="7466012" y="2957122"/>
            <a:ext cx="609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449676" y="5585334"/>
            <a:ext cx="6096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9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Chekkup Stages 1 - Schedule</a:t>
            </a:r>
            <a:endParaRPr lang="en-US" sz="4400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132012" y="3200400"/>
            <a:ext cx="6934200" cy="19812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4000" dirty="0" smtClean="0"/>
              <a:t>List Appointments</a:t>
            </a:r>
          </a:p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4000" dirty="0" smtClean="0"/>
              <a:t>Add/Edit Patients</a:t>
            </a:r>
          </a:p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4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961645" y="1953904"/>
            <a:ext cx="10744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Schedule patient visits in a way that fits your practice size and workflow, with easy customization and multiple view options.</a:t>
            </a:r>
          </a:p>
        </p:txBody>
      </p:sp>
      <p:sp>
        <p:nvSpPr>
          <p:cNvPr id="17" name="Rectangle 16">
            <a:hlinkClick r:id="rId2" action="ppaction://hlinksldjump"/>
          </p:cNvPr>
          <p:cNvSpPr/>
          <p:nvPr/>
        </p:nvSpPr>
        <p:spPr>
          <a:xfrm>
            <a:off x="2102006" y="3296371"/>
            <a:ext cx="50292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hlinkClick r:id="rId3" action="ppaction://hlinksldjump"/>
          </p:cNvPr>
          <p:cNvSpPr/>
          <p:nvPr/>
        </p:nvSpPr>
        <p:spPr>
          <a:xfrm>
            <a:off x="2102006" y="3829771"/>
            <a:ext cx="50292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hlinkClick r:id="rId4" action="ppaction://hlinksldjump"/>
          </p:cNvPr>
          <p:cNvSpPr/>
          <p:nvPr/>
        </p:nvSpPr>
        <p:spPr>
          <a:xfrm>
            <a:off x="10562844" y="111617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85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List Appointments</a:t>
            </a:r>
            <a:endParaRPr lang="en-US" sz="44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105902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85656" y="1642458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module </a:t>
            </a:r>
            <a:r>
              <a:rPr lang="en-US" dirty="0" smtClean="0"/>
              <a:t>allows </a:t>
            </a:r>
            <a:r>
              <a:rPr lang="en-US" dirty="0"/>
              <a:t>the </a:t>
            </a:r>
            <a:r>
              <a:rPr lang="en-US" dirty="0" smtClean="0"/>
              <a:t>provider to view</a:t>
            </a:r>
            <a:r>
              <a:rPr lang="en-US" dirty="0"/>
              <a:t> </a:t>
            </a:r>
            <a:r>
              <a:rPr lang="en-US" dirty="0" smtClean="0"/>
              <a:t>/ schedule</a:t>
            </a:r>
            <a:r>
              <a:rPr lang="en-US" dirty="0"/>
              <a:t> </a:t>
            </a:r>
            <a:r>
              <a:rPr lang="en-US" dirty="0" smtClean="0"/>
              <a:t>/re-schedule  appointments. </a:t>
            </a:r>
            <a:endParaRPr lang="en-US" dirty="0"/>
          </a:p>
        </p:txBody>
      </p:sp>
      <p:sp>
        <p:nvSpPr>
          <p:cNvPr id="13" name="Rounded Rectangle 12">
            <a:hlinkClick r:id="rId3" action="ppaction://hlinksldjump"/>
          </p:cNvPr>
          <p:cNvSpPr/>
          <p:nvPr/>
        </p:nvSpPr>
        <p:spPr>
          <a:xfrm>
            <a:off x="4320816" y="4952999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#Data Layer</a:t>
            </a:r>
            <a:endParaRPr lang="en-US" sz="1400" dirty="0"/>
          </a:p>
        </p:txBody>
      </p:sp>
      <p:sp>
        <p:nvSpPr>
          <p:cNvPr id="14" name="Rounded Rectangle 13">
            <a:hlinkClick r:id="rId4" action="ppaction://hlinksldjump"/>
          </p:cNvPr>
          <p:cNvSpPr/>
          <p:nvPr/>
        </p:nvSpPr>
        <p:spPr>
          <a:xfrm>
            <a:off x="2661449" y="4953000"/>
            <a:ext cx="151860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#Business Layer</a:t>
            </a:r>
            <a:endParaRPr lang="en-US" sz="1400" dirty="0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1196903" y="4953000"/>
            <a:ext cx="1366203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#Service Layer</a:t>
            </a:r>
            <a:endParaRPr lang="en-US" sz="1400" dirty="0"/>
          </a:p>
        </p:txBody>
      </p:sp>
      <p:pic>
        <p:nvPicPr>
          <p:cNvPr id="4" name="Picture 3">
            <a:hlinkClick r:id="rId6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4" b="35555"/>
          <a:stretch/>
        </p:blipFill>
        <p:spPr>
          <a:xfrm>
            <a:off x="7008812" y="990600"/>
            <a:ext cx="3581400" cy="441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785656" y="2957847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appointments can be view by,</a:t>
            </a:r>
            <a:endParaRPr lang="en-US" dirty="0"/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Day wise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Week Wise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Facility Available</a:t>
            </a:r>
            <a:endParaRPr lang="en-US" dirty="0"/>
          </a:p>
        </p:txBody>
      </p:sp>
      <p:sp>
        <p:nvSpPr>
          <p:cNvPr id="16" name="Rounded Rectangle 15">
            <a:hlinkClick r:id="rId6"/>
          </p:cNvPr>
          <p:cNvSpPr/>
          <p:nvPr/>
        </p:nvSpPr>
        <p:spPr>
          <a:xfrm>
            <a:off x="8456612" y="5562600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List Appointments</a:t>
            </a:r>
            <a:endParaRPr lang="en-US" sz="44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105902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22" b="34444"/>
          <a:stretch/>
        </p:blipFill>
        <p:spPr>
          <a:xfrm>
            <a:off x="6856412" y="990600"/>
            <a:ext cx="3590925" cy="449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218883" y="25908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Day Wise Appointments</a:t>
            </a:r>
            <a:endParaRPr lang="en-US" dirty="0"/>
          </a:p>
        </p:txBody>
      </p:sp>
      <p:sp>
        <p:nvSpPr>
          <p:cNvPr id="12" name="Rounded Rectangle 11">
            <a:hlinkClick r:id="rId5" action="ppaction://hlinksldjump"/>
          </p:cNvPr>
          <p:cNvSpPr/>
          <p:nvPr/>
        </p:nvSpPr>
        <p:spPr>
          <a:xfrm>
            <a:off x="4320816" y="4952999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#Data Layer</a:t>
            </a:r>
            <a:endParaRPr lang="en-US" sz="1400" dirty="0"/>
          </a:p>
        </p:txBody>
      </p:sp>
      <p:sp>
        <p:nvSpPr>
          <p:cNvPr id="16" name="Rounded Rectangle 15">
            <a:hlinkClick r:id="rId6" action="ppaction://hlinksldjump"/>
          </p:cNvPr>
          <p:cNvSpPr/>
          <p:nvPr/>
        </p:nvSpPr>
        <p:spPr>
          <a:xfrm>
            <a:off x="2661449" y="4953000"/>
            <a:ext cx="151860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#Business Layer</a:t>
            </a:r>
            <a:endParaRPr lang="en-US" sz="1400" dirty="0"/>
          </a:p>
        </p:txBody>
      </p:sp>
      <p:sp>
        <p:nvSpPr>
          <p:cNvPr id="17" name="Rounded Rectangle 16">
            <a:hlinkClick r:id="rId7" action="ppaction://hlinksldjump"/>
          </p:cNvPr>
          <p:cNvSpPr/>
          <p:nvPr/>
        </p:nvSpPr>
        <p:spPr>
          <a:xfrm>
            <a:off x="1196903" y="4953000"/>
            <a:ext cx="1366203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#Service Layer</a:t>
            </a:r>
            <a:endParaRPr lang="en-US" sz="1400" dirty="0"/>
          </a:p>
        </p:txBody>
      </p:sp>
      <p:sp>
        <p:nvSpPr>
          <p:cNvPr id="18" name="Rounded Rectangle 17">
            <a:hlinkClick r:id="rId3"/>
          </p:cNvPr>
          <p:cNvSpPr/>
          <p:nvPr/>
        </p:nvSpPr>
        <p:spPr>
          <a:xfrm>
            <a:off x="8232774" y="5638800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94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22" b="32222"/>
          <a:stretch/>
        </p:blipFill>
        <p:spPr>
          <a:xfrm>
            <a:off x="6945605" y="876300"/>
            <a:ext cx="3590925" cy="4648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List Appointments</a:t>
            </a:r>
            <a:endParaRPr lang="en-US" sz="4400" dirty="0"/>
          </a:p>
        </p:txBody>
      </p:sp>
      <p:sp>
        <p:nvSpPr>
          <p:cNvPr id="3" name="Rounded Rectangle 2">
            <a:hlinkClick r:id="rId4" action="ppaction://hlinksldjump"/>
          </p:cNvPr>
          <p:cNvSpPr/>
          <p:nvPr/>
        </p:nvSpPr>
        <p:spPr>
          <a:xfrm>
            <a:off x="105902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18883" y="25908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Week Wise Appointments</a:t>
            </a:r>
            <a:endParaRPr lang="en-US" dirty="0"/>
          </a:p>
        </p:txBody>
      </p:sp>
      <p:sp>
        <p:nvSpPr>
          <p:cNvPr id="12" name="Rounded Rectangle 11">
            <a:hlinkClick r:id="rId5" action="ppaction://hlinksldjump"/>
          </p:cNvPr>
          <p:cNvSpPr/>
          <p:nvPr/>
        </p:nvSpPr>
        <p:spPr>
          <a:xfrm>
            <a:off x="4320816" y="4952999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#Data Layer</a:t>
            </a:r>
            <a:endParaRPr lang="en-US" sz="1400" dirty="0"/>
          </a:p>
        </p:txBody>
      </p:sp>
      <p:sp>
        <p:nvSpPr>
          <p:cNvPr id="16" name="Rounded Rectangle 15">
            <a:hlinkClick r:id="rId6" action="ppaction://hlinksldjump"/>
          </p:cNvPr>
          <p:cNvSpPr/>
          <p:nvPr/>
        </p:nvSpPr>
        <p:spPr>
          <a:xfrm>
            <a:off x="2661449" y="4953000"/>
            <a:ext cx="151860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#Business Layer</a:t>
            </a:r>
            <a:endParaRPr lang="en-US" sz="1400" dirty="0"/>
          </a:p>
        </p:txBody>
      </p:sp>
      <p:sp>
        <p:nvSpPr>
          <p:cNvPr id="17" name="Rounded Rectangle 16">
            <a:hlinkClick r:id="rId7" action="ppaction://hlinksldjump"/>
          </p:cNvPr>
          <p:cNvSpPr/>
          <p:nvPr/>
        </p:nvSpPr>
        <p:spPr>
          <a:xfrm>
            <a:off x="1196903" y="4953000"/>
            <a:ext cx="1366203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#Service Layer</a:t>
            </a:r>
            <a:endParaRPr lang="en-US" sz="1400" dirty="0"/>
          </a:p>
        </p:txBody>
      </p:sp>
      <p:sp>
        <p:nvSpPr>
          <p:cNvPr id="18" name="Rounded Rectangle 17">
            <a:hlinkClick r:id="rId2"/>
          </p:cNvPr>
          <p:cNvSpPr/>
          <p:nvPr/>
        </p:nvSpPr>
        <p:spPr>
          <a:xfrm>
            <a:off x="8532812" y="5638800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6956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List Appointments</a:t>
            </a:r>
            <a:endParaRPr lang="en-US" sz="44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105902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513050" y="2522122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Facility Available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22" b="47778"/>
          <a:stretch/>
        </p:blipFill>
        <p:spPr>
          <a:xfrm>
            <a:off x="6704012" y="938376"/>
            <a:ext cx="3872496" cy="3862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ounded Rectangle 9">
            <a:hlinkClick r:id="rId5" action="ppaction://hlinksldjump"/>
          </p:cNvPr>
          <p:cNvSpPr/>
          <p:nvPr/>
        </p:nvSpPr>
        <p:spPr>
          <a:xfrm>
            <a:off x="4320816" y="4952999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#Data Layer</a:t>
            </a:r>
            <a:endParaRPr lang="en-US" sz="1400" dirty="0"/>
          </a:p>
        </p:txBody>
      </p:sp>
      <p:sp>
        <p:nvSpPr>
          <p:cNvPr id="12" name="Rounded Rectangle 11">
            <a:hlinkClick r:id="rId6" action="ppaction://hlinksldjump"/>
          </p:cNvPr>
          <p:cNvSpPr/>
          <p:nvPr/>
        </p:nvSpPr>
        <p:spPr>
          <a:xfrm>
            <a:off x="2661449" y="4953000"/>
            <a:ext cx="151860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#Business Layer</a:t>
            </a:r>
            <a:endParaRPr lang="en-US" sz="1400" dirty="0"/>
          </a:p>
        </p:txBody>
      </p:sp>
      <p:sp>
        <p:nvSpPr>
          <p:cNvPr id="16" name="Rounded Rectangle 15">
            <a:hlinkClick r:id="rId7" action="ppaction://hlinksldjump"/>
          </p:cNvPr>
          <p:cNvSpPr/>
          <p:nvPr/>
        </p:nvSpPr>
        <p:spPr>
          <a:xfrm>
            <a:off x="1196903" y="4953000"/>
            <a:ext cx="1366203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#Service Layer</a:t>
            </a:r>
            <a:endParaRPr lang="en-US" sz="1400" dirty="0"/>
          </a:p>
        </p:txBody>
      </p:sp>
      <p:sp>
        <p:nvSpPr>
          <p:cNvPr id="17" name="Rounded Rectangle 16">
            <a:hlinkClick r:id="rId3"/>
          </p:cNvPr>
          <p:cNvSpPr/>
          <p:nvPr/>
        </p:nvSpPr>
        <p:spPr>
          <a:xfrm>
            <a:off x="8221160" y="5065689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275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Add/Edit Appointments</a:t>
            </a:r>
            <a:endParaRPr lang="en-US" sz="44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105902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4" t="5756" r="30062"/>
          <a:stretch/>
        </p:blipFill>
        <p:spPr>
          <a:xfrm>
            <a:off x="7618412" y="1600200"/>
            <a:ext cx="2971800" cy="3303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ounded Rectangle 9">
            <a:hlinkClick r:id="rId3"/>
          </p:cNvPr>
          <p:cNvSpPr/>
          <p:nvPr/>
        </p:nvSpPr>
        <p:spPr>
          <a:xfrm>
            <a:off x="8837612" y="5082862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0681" y="1752600"/>
            <a:ext cx="6704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 appointment scheduling between the providers and the patients with appropriate color coding for facility hours, user appointments, and provider availability.</a:t>
            </a:r>
          </a:p>
        </p:txBody>
      </p:sp>
      <p:sp>
        <p:nvSpPr>
          <p:cNvPr id="12" name="Rounded Rectangle 11">
            <a:hlinkClick r:id="rId5" action="ppaction://hlinksldjump"/>
          </p:cNvPr>
          <p:cNvSpPr/>
          <p:nvPr/>
        </p:nvSpPr>
        <p:spPr>
          <a:xfrm>
            <a:off x="4320816" y="4952999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#Data Layer</a:t>
            </a:r>
            <a:endParaRPr lang="en-US" sz="1400" dirty="0"/>
          </a:p>
        </p:txBody>
      </p:sp>
      <p:sp>
        <p:nvSpPr>
          <p:cNvPr id="16" name="Rounded Rectangle 15">
            <a:hlinkClick r:id="rId6" action="ppaction://hlinksldjump"/>
          </p:cNvPr>
          <p:cNvSpPr/>
          <p:nvPr/>
        </p:nvSpPr>
        <p:spPr>
          <a:xfrm>
            <a:off x="2661449" y="4953000"/>
            <a:ext cx="151860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#Business Layer</a:t>
            </a:r>
            <a:endParaRPr lang="en-US" sz="1400" dirty="0"/>
          </a:p>
        </p:txBody>
      </p:sp>
      <p:sp>
        <p:nvSpPr>
          <p:cNvPr id="17" name="Rounded Rectangle 16">
            <a:hlinkClick r:id="rId7" action="ppaction://hlinksldjump"/>
          </p:cNvPr>
          <p:cNvSpPr/>
          <p:nvPr/>
        </p:nvSpPr>
        <p:spPr>
          <a:xfrm>
            <a:off x="1196903" y="4953000"/>
            <a:ext cx="1366203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#Service Layer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9329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List Appointments – Service Layer</a:t>
            </a:r>
            <a:endParaRPr lang="en-US" sz="4400" dirty="0"/>
          </a:p>
        </p:txBody>
      </p:sp>
      <p:sp>
        <p:nvSpPr>
          <p:cNvPr id="3" name="Rounded Rectangle 2">
            <a:hlinkClick r:id="rId2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477851"/>
            <a:ext cx="7400733" cy="4160880"/>
          </a:xfrm>
          <a:prstGeom prst="rect">
            <a:avLst/>
          </a:prstGeom>
        </p:spPr>
      </p:pic>
      <p:sp>
        <p:nvSpPr>
          <p:cNvPr id="12" name="Right Arrow 11">
            <a:hlinkClick r:id="rId4" action="ppaction://hlinksldjump"/>
          </p:cNvPr>
          <p:cNvSpPr/>
          <p:nvPr/>
        </p:nvSpPr>
        <p:spPr>
          <a:xfrm>
            <a:off x="9812844" y="6144768"/>
            <a:ext cx="1707135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Business Layer</a:t>
            </a:r>
            <a:endParaRPr lang="en-US" sz="1600" dirty="0"/>
          </a:p>
        </p:txBody>
      </p:sp>
      <p:sp>
        <p:nvSpPr>
          <p:cNvPr id="13" name="Left Arrow 12"/>
          <p:cNvSpPr/>
          <p:nvPr/>
        </p:nvSpPr>
        <p:spPr>
          <a:xfrm>
            <a:off x="76946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List appointments</a:t>
            </a:r>
            <a:endParaRPr lang="en-US" sz="1600" dirty="0"/>
          </a:p>
        </p:txBody>
      </p:sp>
      <p:sp>
        <p:nvSpPr>
          <p:cNvPr id="7" name="Rounded Rectangle 6">
            <a:hlinkClick r:id="rId5" action="ppaction://hlinkfile"/>
          </p:cNvPr>
          <p:cNvSpPr/>
          <p:nvPr/>
        </p:nvSpPr>
        <p:spPr>
          <a:xfrm>
            <a:off x="9535678" y="3683593"/>
            <a:ext cx="1143000" cy="22538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 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83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List Appointments – Business Layer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600200"/>
            <a:ext cx="8058395" cy="411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7212" y="3505200"/>
            <a:ext cx="124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1</a:t>
            </a:r>
            <a:endParaRPr lang="en-US" dirty="0"/>
          </a:p>
        </p:txBody>
      </p:sp>
      <p:sp>
        <p:nvSpPr>
          <p:cNvPr id="10" name="Right Arrow 9">
            <a:hlinkClick r:id="rId3" action="ppaction://hlinksldjump"/>
          </p:cNvPr>
          <p:cNvSpPr/>
          <p:nvPr/>
        </p:nvSpPr>
        <p:spPr>
          <a:xfrm>
            <a:off x="9812844" y="6144768"/>
            <a:ext cx="1707135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BL Screen 2</a:t>
            </a:r>
            <a:endParaRPr lang="en-US" sz="1600" dirty="0"/>
          </a:p>
        </p:txBody>
      </p:sp>
      <p:sp>
        <p:nvSpPr>
          <p:cNvPr id="11" name="Left Arrow 10">
            <a:hlinkClick r:id="rId4" action="ppaction://hlinksldjump"/>
          </p:cNvPr>
          <p:cNvSpPr/>
          <p:nvPr/>
        </p:nvSpPr>
        <p:spPr>
          <a:xfrm>
            <a:off x="76946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Service Layer</a:t>
            </a:r>
            <a:endParaRPr lang="en-US" sz="1600" dirty="0"/>
          </a:p>
        </p:txBody>
      </p:sp>
      <p:sp>
        <p:nvSpPr>
          <p:cNvPr id="12" name="Rounded Rectangle 11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000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List Appointments – Business Layer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9447212" y="3348334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447800"/>
            <a:ext cx="7848600" cy="4197420"/>
          </a:xfrm>
          <a:prstGeom prst="rect">
            <a:avLst/>
          </a:prstGeom>
        </p:spPr>
      </p:pic>
      <p:sp>
        <p:nvSpPr>
          <p:cNvPr id="9" name="Right Arrow 8">
            <a:hlinkClick r:id="rId3" action="ppaction://hlinksldjump"/>
          </p:cNvPr>
          <p:cNvSpPr/>
          <p:nvPr/>
        </p:nvSpPr>
        <p:spPr>
          <a:xfrm>
            <a:off x="9812844" y="6144768"/>
            <a:ext cx="1707135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BL Screen 3</a:t>
            </a:r>
            <a:endParaRPr lang="en-US" sz="1600" dirty="0"/>
          </a:p>
        </p:txBody>
      </p:sp>
      <p:sp>
        <p:nvSpPr>
          <p:cNvPr id="10" name="Left Arrow 9">
            <a:hlinkClick r:id="rId4" action="ppaction://hlinksldjump"/>
          </p:cNvPr>
          <p:cNvSpPr/>
          <p:nvPr/>
        </p:nvSpPr>
        <p:spPr>
          <a:xfrm>
            <a:off x="76946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BL Screen 1</a:t>
            </a:r>
            <a:endParaRPr lang="en-US" sz="1600" dirty="0"/>
          </a:p>
        </p:txBody>
      </p:sp>
      <p:sp>
        <p:nvSpPr>
          <p:cNvPr id="11" name="Rounded Rectangle 10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38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4660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Chekkup Overview</a:t>
            </a:r>
            <a:endParaRPr lang="en-US" sz="4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46603" y="2057400"/>
            <a:ext cx="9751060" cy="4572000"/>
          </a:xfrm>
        </p:spPr>
        <p:txBody>
          <a:bodyPr/>
          <a:lstStyle/>
          <a:p>
            <a:r>
              <a:rPr lang="en-US" dirty="0" smtClean="0"/>
              <a:t>Chekkup </a:t>
            </a:r>
            <a:r>
              <a:rPr lang="en-US" dirty="0"/>
              <a:t>is a </a:t>
            </a:r>
            <a:r>
              <a:rPr lang="en-US" dirty="0" smtClean="0"/>
              <a:t>pure cloud based </a:t>
            </a:r>
            <a:r>
              <a:rPr lang="en-US" dirty="0"/>
              <a:t>electronic health record (EHR</a:t>
            </a:r>
            <a:r>
              <a:rPr lang="en-US" dirty="0" smtClean="0"/>
              <a:t>) and a practice management software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addresses the complexities and critical needs of today's health care environment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system includes </a:t>
            </a:r>
            <a:r>
              <a:rPr lang="en-US" dirty="0" smtClean="0"/>
              <a:t>various features including appointment </a:t>
            </a:r>
            <a:r>
              <a:rPr lang="en-US" dirty="0"/>
              <a:t>creation and scheduling, medical charting, e-prescription, online referrals and messaging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List Appointments – Business Layer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9447212" y="3348334"/>
            <a:ext cx="1286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600200"/>
            <a:ext cx="7618413" cy="4079898"/>
          </a:xfrm>
          <a:prstGeom prst="rect">
            <a:avLst/>
          </a:prstGeom>
        </p:spPr>
      </p:pic>
      <p:sp>
        <p:nvSpPr>
          <p:cNvPr id="9" name="Right Arrow 8">
            <a:hlinkClick r:id="rId3" action="ppaction://hlinksldjump"/>
          </p:cNvPr>
          <p:cNvSpPr/>
          <p:nvPr/>
        </p:nvSpPr>
        <p:spPr>
          <a:xfrm>
            <a:off x="9812844" y="6144768"/>
            <a:ext cx="1707135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 Layer</a:t>
            </a:r>
            <a:endParaRPr lang="en-US" sz="1600" dirty="0"/>
          </a:p>
        </p:txBody>
      </p:sp>
      <p:sp>
        <p:nvSpPr>
          <p:cNvPr id="10" name="Left Arrow 9">
            <a:hlinkClick r:id="rId4" action="ppaction://hlinksldjump"/>
          </p:cNvPr>
          <p:cNvSpPr/>
          <p:nvPr/>
        </p:nvSpPr>
        <p:spPr>
          <a:xfrm>
            <a:off x="76946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BL Screen 2</a:t>
            </a:r>
            <a:endParaRPr lang="en-US" sz="1600" dirty="0"/>
          </a:p>
        </p:txBody>
      </p:sp>
      <p:sp>
        <p:nvSpPr>
          <p:cNvPr id="11" name="Rounded Rectangle 10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646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List Appointments – Data Layer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47" y="1600200"/>
            <a:ext cx="7775965" cy="4150221"/>
          </a:xfrm>
          <a:prstGeom prst="rect">
            <a:avLst/>
          </a:prstGeom>
        </p:spPr>
      </p:pic>
      <p:sp>
        <p:nvSpPr>
          <p:cNvPr id="9" name="Right Arrow 8">
            <a:hlinkClick r:id="rId3" action="ppaction://hlinksldjump"/>
          </p:cNvPr>
          <p:cNvSpPr/>
          <p:nvPr/>
        </p:nvSpPr>
        <p:spPr>
          <a:xfrm>
            <a:off x="9828212" y="6144768"/>
            <a:ext cx="1707135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Procedure</a:t>
            </a:r>
            <a:endParaRPr lang="en-US" sz="1600" dirty="0"/>
          </a:p>
        </p:txBody>
      </p:sp>
      <p:sp>
        <p:nvSpPr>
          <p:cNvPr id="10" name="Left Arrow 9">
            <a:hlinkClick r:id="rId4" action="ppaction://hlinksldjump"/>
          </p:cNvPr>
          <p:cNvSpPr/>
          <p:nvPr/>
        </p:nvSpPr>
        <p:spPr>
          <a:xfrm>
            <a:off x="76946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 Screen </a:t>
            </a:r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11" name="Rounded Rectangle 10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849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List Appointments </a:t>
            </a:r>
            <a:r>
              <a:rPr lang="en-US" sz="4400" dirty="0"/>
              <a:t>– Procedure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47212" y="3348334"/>
            <a:ext cx="1286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600200"/>
            <a:ext cx="8118127" cy="4020405"/>
          </a:xfrm>
          <a:prstGeom prst="rect">
            <a:avLst/>
          </a:prstGeom>
        </p:spPr>
      </p:pic>
      <p:sp>
        <p:nvSpPr>
          <p:cNvPr id="9" name="Right Arrow 8">
            <a:hlinkClick r:id="rId3" action="ppaction://hlinksldjump"/>
          </p:cNvPr>
          <p:cNvSpPr/>
          <p:nvPr/>
        </p:nvSpPr>
        <p:spPr>
          <a:xfrm>
            <a:off x="9523412" y="6144768"/>
            <a:ext cx="2011935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Procedure Screen 2</a:t>
            </a:r>
            <a:endParaRPr lang="en-US" sz="1600" dirty="0"/>
          </a:p>
        </p:txBody>
      </p:sp>
      <p:sp>
        <p:nvSpPr>
          <p:cNvPr id="10" name="Left Arrow 9">
            <a:hlinkClick r:id="rId4" action="ppaction://hlinksldjump"/>
          </p:cNvPr>
          <p:cNvSpPr/>
          <p:nvPr/>
        </p:nvSpPr>
        <p:spPr>
          <a:xfrm>
            <a:off x="74660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 Layer</a:t>
            </a:r>
            <a:endParaRPr lang="en-US" sz="1600" dirty="0"/>
          </a:p>
        </p:txBody>
      </p:sp>
      <p:sp>
        <p:nvSpPr>
          <p:cNvPr id="11" name="Rounded Rectangle 10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042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List Appointments – Procedure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9447212" y="3348334"/>
            <a:ext cx="1286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00200"/>
            <a:ext cx="8331254" cy="3973367"/>
          </a:xfrm>
          <a:prstGeom prst="rect">
            <a:avLst/>
          </a:prstGeom>
        </p:spPr>
      </p:pic>
      <p:sp>
        <p:nvSpPr>
          <p:cNvPr id="9" name="Right Arrow 8">
            <a:hlinkClick r:id="rId3" action="ppaction://hlinksldjump"/>
          </p:cNvPr>
          <p:cNvSpPr/>
          <p:nvPr/>
        </p:nvSpPr>
        <p:spPr>
          <a:xfrm>
            <a:off x="9282620" y="6144768"/>
            <a:ext cx="2374392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Scheduled DB Diagram</a:t>
            </a:r>
            <a:endParaRPr lang="en-US" sz="1600" dirty="0"/>
          </a:p>
        </p:txBody>
      </p:sp>
      <p:sp>
        <p:nvSpPr>
          <p:cNvPr id="10" name="Left Arrow 9">
            <a:hlinkClick r:id="rId4" action="ppaction://hlinksldjump"/>
          </p:cNvPr>
          <p:cNvSpPr/>
          <p:nvPr/>
        </p:nvSpPr>
        <p:spPr>
          <a:xfrm>
            <a:off x="72374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Procedure Screen </a:t>
            </a:r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11" name="Rounded Rectangle 10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5505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Schedule – DB Diagram</a:t>
            </a:r>
            <a:endParaRPr lang="en-US" sz="4400" dirty="0"/>
          </a:p>
        </p:txBody>
      </p:sp>
      <p:sp>
        <p:nvSpPr>
          <p:cNvPr id="11" name="Rounded Rectangle 10">
            <a:hlinkClick r:id="rId2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1483217"/>
            <a:ext cx="5181600" cy="4180324"/>
          </a:xfrm>
          <a:prstGeom prst="rect">
            <a:avLst/>
          </a:prstGeom>
        </p:spPr>
      </p:pic>
      <p:sp>
        <p:nvSpPr>
          <p:cNvPr id="12" name="Rounded Rectangle 11">
            <a:hlinkClick r:id="rId4" action="ppaction://hlinkfile"/>
          </p:cNvPr>
          <p:cNvSpPr/>
          <p:nvPr/>
        </p:nvSpPr>
        <p:spPr>
          <a:xfrm>
            <a:off x="8609012" y="3733800"/>
            <a:ext cx="1143000" cy="22538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 PDF</a:t>
            </a:r>
            <a:endParaRPr lang="en-US" sz="1400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6322725" y="6248399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#Data Layer</a:t>
            </a:r>
            <a:endParaRPr lang="en-US" sz="1400" dirty="0"/>
          </a:p>
        </p:txBody>
      </p:sp>
      <p:sp>
        <p:nvSpPr>
          <p:cNvPr id="14" name="Rounded Rectangle 13">
            <a:hlinkClick r:id="rId6" action="ppaction://hlinksldjump"/>
          </p:cNvPr>
          <p:cNvSpPr/>
          <p:nvPr/>
        </p:nvSpPr>
        <p:spPr>
          <a:xfrm>
            <a:off x="4663358" y="6248400"/>
            <a:ext cx="151860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#Business Layer</a:t>
            </a:r>
            <a:endParaRPr lang="en-US" sz="1400" dirty="0"/>
          </a:p>
        </p:txBody>
      </p:sp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3198812" y="6248400"/>
            <a:ext cx="1366203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#Service Layer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130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63995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526694" y="1564407"/>
            <a:ext cx="58725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Enable user to search and add new </a:t>
            </a:r>
          </a:p>
          <a:p>
            <a:r>
              <a:rPr lang="en-US" dirty="0"/>
              <a:t>patients and providers in the system. The search capabilities should be based on multiple fields such as Name, DOB, email, Phone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21902" y="3436165"/>
            <a:ext cx="563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Identifying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Contact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Demographics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Next of Kin</a:t>
            </a:r>
            <a:endParaRPr lang="en-US" dirty="0"/>
          </a:p>
        </p:txBody>
      </p:sp>
      <p:pic>
        <p:nvPicPr>
          <p:cNvPr id="11" name="Picture 10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5" b="23333"/>
          <a:stretch/>
        </p:blipFill>
        <p:spPr>
          <a:xfrm>
            <a:off x="6551317" y="811906"/>
            <a:ext cx="3366584" cy="48268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ounded Rectangle 11">
            <a:hlinkClick r:id="rId4" action="ppaction://hlinksldjump"/>
          </p:cNvPr>
          <p:cNvSpPr/>
          <p:nvPr/>
        </p:nvSpPr>
        <p:spPr>
          <a:xfrm>
            <a:off x="3650608" y="5491764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#Data Layer</a:t>
            </a:r>
            <a:endParaRPr lang="en-US" sz="1400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1991241" y="5491765"/>
            <a:ext cx="151860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#Business Layer</a:t>
            </a:r>
            <a:endParaRPr lang="en-US" sz="1400" dirty="0"/>
          </a:p>
        </p:txBody>
      </p:sp>
      <p:sp>
        <p:nvSpPr>
          <p:cNvPr id="14" name="Rounded Rectangle 13">
            <a:hlinkClick r:id="rId6" action="ppaction://hlinksldjump"/>
          </p:cNvPr>
          <p:cNvSpPr/>
          <p:nvPr/>
        </p:nvSpPr>
        <p:spPr>
          <a:xfrm>
            <a:off x="526695" y="5491765"/>
            <a:ext cx="1366203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#Service Layer</a:t>
            </a:r>
            <a:endParaRPr lang="en-US" sz="1400" dirty="0"/>
          </a:p>
        </p:txBody>
      </p:sp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6" name="Rounded Rectangle 15">
            <a:hlinkClick r:id="rId2"/>
          </p:cNvPr>
          <p:cNvSpPr/>
          <p:nvPr/>
        </p:nvSpPr>
        <p:spPr>
          <a:xfrm>
            <a:off x="7815509" y="5867400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630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</a:t>
            </a:r>
            <a:r>
              <a:rPr lang="en-US" sz="4400" dirty="0"/>
              <a:t>– </a:t>
            </a:r>
            <a:r>
              <a:rPr lang="en-US" sz="4400" dirty="0" smtClean="0"/>
              <a:t>Service Layer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72" y="1600200"/>
            <a:ext cx="7858124" cy="4191000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9812844" y="6144768"/>
            <a:ext cx="1707135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Business Layer</a:t>
            </a:r>
            <a:endParaRPr lang="en-US" sz="1600" dirty="0"/>
          </a:p>
        </p:txBody>
      </p:sp>
      <p:sp>
        <p:nvSpPr>
          <p:cNvPr id="11" name="Left Arrow 10">
            <a:hlinkClick r:id="rId5" action="ppaction://hlinksldjump"/>
          </p:cNvPr>
          <p:cNvSpPr/>
          <p:nvPr/>
        </p:nvSpPr>
        <p:spPr>
          <a:xfrm>
            <a:off x="76946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Add Patient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254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- Business Layer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524000"/>
            <a:ext cx="7722206" cy="4129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2731" y="3358079"/>
            <a:ext cx="124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1</a:t>
            </a:r>
            <a:endParaRPr lang="en-US" dirty="0"/>
          </a:p>
        </p:txBody>
      </p:sp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9812844" y="6144768"/>
            <a:ext cx="1707135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BL Screen 2</a:t>
            </a:r>
            <a:endParaRPr lang="en-US" sz="1600" dirty="0"/>
          </a:p>
        </p:txBody>
      </p:sp>
      <p:sp>
        <p:nvSpPr>
          <p:cNvPr id="11" name="Left Arrow 10">
            <a:hlinkClick r:id="rId5" action="ppaction://hlinksldjump"/>
          </p:cNvPr>
          <p:cNvSpPr/>
          <p:nvPr/>
        </p:nvSpPr>
        <p:spPr>
          <a:xfrm>
            <a:off x="76946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Service Layer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031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- Business Layer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464972"/>
            <a:ext cx="7850860" cy="4158367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9812844" y="6144768"/>
            <a:ext cx="1707135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 Layer</a:t>
            </a:r>
            <a:endParaRPr lang="en-US" sz="1600" dirty="0"/>
          </a:p>
        </p:txBody>
      </p:sp>
      <p:sp>
        <p:nvSpPr>
          <p:cNvPr id="11" name="Left Arrow 10">
            <a:hlinkClick r:id="rId5" action="ppaction://hlinksldjump"/>
          </p:cNvPr>
          <p:cNvSpPr/>
          <p:nvPr/>
        </p:nvSpPr>
        <p:spPr>
          <a:xfrm>
            <a:off x="76946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BL Screen </a:t>
            </a:r>
            <a:r>
              <a:rPr lang="en-US" sz="1600" dirty="0" smtClean="0"/>
              <a:t>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2728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– Data Layer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24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491801"/>
            <a:ext cx="7929516" cy="4194220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9812844" y="6144768"/>
            <a:ext cx="1707135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DL Screen </a:t>
            </a:r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11" name="Left Arrow 10">
            <a:hlinkClick r:id="rId5" action="ppaction://hlinksldjump"/>
          </p:cNvPr>
          <p:cNvSpPr/>
          <p:nvPr/>
        </p:nvSpPr>
        <p:spPr>
          <a:xfrm>
            <a:off x="76946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BL Screen 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784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4660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Chekkup Life Cycle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447800"/>
            <a:ext cx="728794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– Data Layer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600200"/>
            <a:ext cx="7774719" cy="4138157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9812844" y="6144768"/>
            <a:ext cx="1707135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Procedure</a:t>
            </a:r>
            <a:endParaRPr lang="en-US" sz="1600" dirty="0"/>
          </a:p>
        </p:txBody>
      </p:sp>
      <p:sp>
        <p:nvSpPr>
          <p:cNvPr id="11" name="Left Arrow 10">
            <a:hlinkClick r:id="rId5" action="ppaction://hlinksldjump"/>
          </p:cNvPr>
          <p:cNvSpPr/>
          <p:nvPr/>
        </p:nvSpPr>
        <p:spPr>
          <a:xfrm>
            <a:off x="7694612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DL Screen </a:t>
            </a:r>
            <a:r>
              <a:rPr lang="en-US" sz="1600" dirty="0" smtClean="0"/>
              <a:t>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135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</a:t>
            </a:r>
            <a:r>
              <a:rPr lang="en-US" sz="4400" dirty="0"/>
              <a:t>– Procedure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24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600200"/>
            <a:ext cx="8142821" cy="4038600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9371012" y="6144768"/>
            <a:ext cx="2148967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Procedure Screen 2</a:t>
            </a:r>
            <a:endParaRPr lang="en-US" sz="1600" dirty="0"/>
          </a:p>
        </p:txBody>
      </p:sp>
      <p:sp>
        <p:nvSpPr>
          <p:cNvPr id="11" name="Left Arrow 10">
            <a:hlinkClick r:id="rId5" action="ppaction://hlinksldjump"/>
          </p:cNvPr>
          <p:cNvSpPr/>
          <p:nvPr/>
        </p:nvSpPr>
        <p:spPr>
          <a:xfrm>
            <a:off x="7243723" y="6144768"/>
            <a:ext cx="1969008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DL Screen </a:t>
            </a:r>
            <a:r>
              <a:rPr lang="en-US" sz="1600" dirty="0" smtClean="0"/>
              <a:t>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22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</a:t>
            </a:r>
            <a:r>
              <a:rPr lang="en-US" sz="4400" dirty="0"/>
              <a:t>– Procedure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" y="1524000"/>
            <a:ext cx="8266271" cy="4105884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0" name="Right Arrow 9">
            <a:hlinkClick r:id="rId4" action="ppaction://hlinksldjump"/>
          </p:cNvPr>
          <p:cNvSpPr/>
          <p:nvPr/>
        </p:nvSpPr>
        <p:spPr>
          <a:xfrm>
            <a:off x="9371012" y="6144768"/>
            <a:ext cx="2148967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Database Diagram</a:t>
            </a:r>
            <a:endParaRPr lang="en-US" sz="1600" dirty="0"/>
          </a:p>
        </p:txBody>
      </p:sp>
      <p:sp>
        <p:nvSpPr>
          <p:cNvPr id="11" name="Left Arrow 10">
            <a:hlinkClick r:id="rId5" action="ppaction://hlinksldjump"/>
          </p:cNvPr>
          <p:cNvSpPr/>
          <p:nvPr/>
        </p:nvSpPr>
        <p:spPr>
          <a:xfrm>
            <a:off x="6932612" y="6144768"/>
            <a:ext cx="2280119" cy="484632"/>
          </a:xfrm>
          <a:prstGeom prst="lef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Procedure Screen </a:t>
            </a:r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12" name="Rounded Rectangle 11">
            <a:hlinkClick r:id="rId6" action="ppaction://hlinkfile"/>
          </p:cNvPr>
          <p:cNvSpPr/>
          <p:nvPr/>
        </p:nvSpPr>
        <p:spPr>
          <a:xfrm>
            <a:off x="9302495" y="5334000"/>
            <a:ext cx="1143000" cy="22538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 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0562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</a:t>
            </a:r>
            <a:r>
              <a:rPr lang="en-US" sz="4400" dirty="0"/>
              <a:t>– Procedure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294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22" y="1549225"/>
            <a:ext cx="8075613" cy="4079372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72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</a:t>
            </a:r>
            <a:r>
              <a:rPr lang="en-US" sz="4400" dirty="0"/>
              <a:t>– Procedure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309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600200"/>
            <a:ext cx="7901594" cy="3962400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079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</a:t>
            </a:r>
            <a:r>
              <a:rPr lang="en-US" sz="4400" dirty="0"/>
              <a:t>– Procedure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309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524000"/>
            <a:ext cx="8328159" cy="4114800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066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</a:t>
            </a:r>
            <a:r>
              <a:rPr lang="en-US" sz="4400" dirty="0"/>
              <a:t>– Procedure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309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600200"/>
            <a:ext cx="8054022" cy="4032933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173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</a:t>
            </a:r>
            <a:r>
              <a:rPr lang="en-US" sz="4400" dirty="0"/>
              <a:t>– Procedure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309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" y="1569611"/>
            <a:ext cx="8094991" cy="4038600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454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</a:t>
            </a:r>
            <a:r>
              <a:rPr lang="en-US" sz="4400" dirty="0"/>
              <a:t>– Procedure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309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9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600200"/>
            <a:ext cx="8418513" cy="4095159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775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7618729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 Patients </a:t>
            </a:r>
            <a:r>
              <a:rPr lang="en-US" sz="4400" dirty="0"/>
              <a:t>– Procedure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2731" y="3358079"/>
            <a:ext cx="140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40" y="1600200"/>
            <a:ext cx="8151972" cy="4067027"/>
          </a:xfrm>
          <a:prstGeom prst="rect">
            <a:avLst/>
          </a:prstGeom>
        </p:spPr>
      </p:pic>
      <p:sp>
        <p:nvSpPr>
          <p:cNvPr id="9" name="Rounded Rectangle 8">
            <a:hlinkClick r:id="rId3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97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41412" y="1676400"/>
            <a:ext cx="4953000" cy="449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0012" y="2286000"/>
            <a:ext cx="3124200" cy="3581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/>
              <a:t>Architecture? </a:t>
            </a:r>
            <a:r>
              <a:rPr lang="en-US" dirty="0">
                <a:solidFill>
                  <a:srgbClr val="FF0000"/>
                </a:solidFill>
              </a:rPr>
              <a:t>To be deleted</a:t>
            </a:r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1370012" y="3048000"/>
            <a:ext cx="1371600" cy="9144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EHR</a:t>
            </a:r>
            <a:endParaRPr lang="en-US" dirty="0"/>
          </a:p>
        </p:txBody>
      </p:sp>
      <p:sp>
        <p:nvSpPr>
          <p:cNvPr id="8" name="Hexagon 7"/>
          <p:cNvSpPr/>
          <p:nvPr/>
        </p:nvSpPr>
        <p:spPr>
          <a:xfrm>
            <a:off x="3122612" y="3036277"/>
            <a:ext cx="1371600" cy="9144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PMS</a:t>
            </a:r>
            <a:endParaRPr lang="en-US" dirty="0"/>
          </a:p>
        </p:txBody>
      </p:sp>
      <p:sp>
        <p:nvSpPr>
          <p:cNvPr id="12" name="Hexagon 11"/>
          <p:cNvSpPr/>
          <p:nvPr/>
        </p:nvSpPr>
        <p:spPr>
          <a:xfrm>
            <a:off x="4646612" y="4648200"/>
            <a:ext cx="1371600" cy="9144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RCM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17612" y="1676400"/>
            <a:ext cx="1465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InstaKare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51612" y="1676400"/>
            <a:ext cx="1524000" cy="449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ProAct</a:t>
            </a:r>
            <a:endParaRPr lang="en-US" dirty="0"/>
          </a:p>
        </p:txBody>
      </p:sp>
      <p:sp>
        <p:nvSpPr>
          <p:cNvPr id="15" name="Hexagon 14"/>
          <p:cNvSpPr/>
          <p:nvPr/>
        </p:nvSpPr>
        <p:spPr>
          <a:xfrm>
            <a:off x="6627812" y="2362200"/>
            <a:ext cx="1371600" cy="12192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CRM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56612" y="1676400"/>
            <a:ext cx="1524000" cy="449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Clevemed</a:t>
            </a:r>
            <a:endParaRPr lang="en-US" sz="1800" dirty="0" smtClean="0"/>
          </a:p>
          <a:p>
            <a:pPr algn="ctr"/>
            <a:r>
              <a:rPr lang="en-US" sz="1800" dirty="0" smtClean="0"/>
              <a:t>(Clinical Diagnostics)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10209569" y="1676400"/>
            <a:ext cx="1523643" cy="449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Fulfillment Modules</a:t>
            </a:r>
            <a:endParaRPr lang="en-US" sz="2000" dirty="0"/>
          </a:p>
        </p:txBody>
      </p:sp>
      <p:sp>
        <p:nvSpPr>
          <p:cNvPr id="18" name="Hexagon 17"/>
          <p:cNvSpPr/>
          <p:nvPr/>
        </p:nvSpPr>
        <p:spPr>
          <a:xfrm>
            <a:off x="1979612" y="4419600"/>
            <a:ext cx="1371600" cy="930442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Workflow Engine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70012" y="2286000"/>
            <a:ext cx="26514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Checkkup</a:t>
            </a:r>
            <a:r>
              <a:rPr lang="en-US" sz="1400" dirty="0" smtClean="0"/>
              <a:t> (</a:t>
            </a:r>
            <a:r>
              <a:rPr lang="en-US" sz="1400" dirty="0"/>
              <a:t>Restructure </a:t>
            </a:r>
            <a:r>
              <a:rPr lang="en-US" sz="1400" dirty="0" smtClean="0"/>
              <a:t>Project)</a:t>
            </a:r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</p:txBody>
      </p:sp>
      <p:cxnSp>
        <p:nvCxnSpPr>
          <p:cNvPr id="21" name="Straight Arrow Connector 20"/>
          <p:cNvCxnSpPr>
            <a:stCxn id="11" idx="3"/>
            <a:endCxn id="14" idx="1"/>
          </p:cNvCxnSpPr>
          <p:nvPr/>
        </p:nvCxnSpPr>
        <p:spPr>
          <a:xfrm>
            <a:off x="6094412" y="3924300"/>
            <a:ext cx="45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2" idx="5"/>
            <a:endCxn id="15" idx="3"/>
          </p:cNvCxnSpPr>
          <p:nvPr/>
        </p:nvCxnSpPr>
        <p:spPr>
          <a:xfrm rot="5400000" flipH="1" flipV="1">
            <a:off x="5370512" y="3390900"/>
            <a:ext cx="1676400" cy="838200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7" idx="0"/>
            <a:endCxn id="8" idx="3"/>
          </p:cNvCxnSpPr>
          <p:nvPr/>
        </p:nvCxnSpPr>
        <p:spPr>
          <a:xfrm flipV="1">
            <a:off x="2741612" y="3493477"/>
            <a:ext cx="381000" cy="11723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8" idx="0"/>
          </p:cNvCxnSpPr>
          <p:nvPr/>
        </p:nvCxnSpPr>
        <p:spPr>
          <a:xfrm flipV="1">
            <a:off x="3351212" y="3924300"/>
            <a:ext cx="533400" cy="96052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18" idx="3"/>
          </p:cNvCxnSpPr>
          <p:nvPr/>
        </p:nvCxnSpPr>
        <p:spPr>
          <a:xfrm rot="16200000" flipH="1">
            <a:off x="1327902" y="4233110"/>
            <a:ext cx="922421" cy="381000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2" idx="4"/>
            <a:endCxn id="6" idx="3"/>
          </p:cNvCxnSpPr>
          <p:nvPr/>
        </p:nvCxnSpPr>
        <p:spPr>
          <a:xfrm rot="16200000" flipV="1">
            <a:off x="4398962" y="4171950"/>
            <a:ext cx="571500" cy="381000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10800000">
            <a:off x="2513012" y="2895600"/>
            <a:ext cx="5943600" cy="876300"/>
          </a:xfrm>
          <a:prstGeom prst="bentConnector4">
            <a:avLst>
              <a:gd name="adj1" fmla="val 48077"/>
              <a:gd name="adj2" fmla="val 147402"/>
            </a:avLst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5" idx="0"/>
            <a:endCxn id="16" idx="1"/>
          </p:cNvCxnSpPr>
          <p:nvPr/>
        </p:nvCxnSpPr>
        <p:spPr>
          <a:xfrm>
            <a:off x="7999412" y="2971800"/>
            <a:ext cx="457200" cy="952500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14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Schedule – DB Diagram</a:t>
            </a:r>
            <a:endParaRPr lang="en-US" sz="4400" dirty="0"/>
          </a:p>
        </p:txBody>
      </p:sp>
      <p:sp>
        <p:nvSpPr>
          <p:cNvPr id="11" name="Rounded Rectangle 10">
            <a:hlinkClick r:id="rId2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1483217"/>
            <a:ext cx="5181600" cy="4180324"/>
          </a:xfrm>
          <a:prstGeom prst="rect">
            <a:avLst/>
          </a:prstGeom>
        </p:spPr>
      </p:pic>
      <p:sp>
        <p:nvSpPr>
          <p:cNvPr id="12" name="Rounded Rectangle 11">
            <a:hlinkClick r:id="rId4" action="ppaction://hlinkfile"/>
          </p:cNvPr>
          <p:cNvSpPr/>
          <p:nvPr/>
        </p:nvSpPr>
        <p:spPr>
          <a:xfrm>
            <a:off x="8609012" y="3733800"/>
            <a:ext cx="1143000" cy="22538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 PDF</a:t>
            </a:r>
            <a:endParaRPr lang="en-US" sz="1400" dirty="0"/>
          </a:p>
        </p:txBody>
      </p:sp>
      <p:sp>
        <p:nvSpPr>
          <p:cNvPr id="13" name="Rounded Rectangle 12">
            <a:hlinkClick r:id="rId5" action="ppaction://hlinksldjump"/>
          </p:cNvPr>
          <p:cNvSpPr/>
          <p:nvPr/>
        </p:nvSpPr>
        <p:spPr>
          <a:xfrm>
            <a:off x="6322725" y="6248399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#Data Layer</a:t>
            </a:r>
            <a:endParaRPr lang="en-US" sz="1400" dirty="0"/>
          </a:p>
        </p:txBody>
      </p:sp>
      <p:sp>
        <p:nvSpPr>
          <p:cNvPr id="14" name="Rounded Rectangle 13">
            <a:hlinkClick r:id="rId6" action="ppaction://hlinksldjump"/>
          </p:cNvPr>
          <p:cNvSpPr/>
          <p:nvPr/>
        </p:nvSpPr>
        <p:spPr>
          <a:xfrm>
            <a:off x="4663358" y="6248400"/>
            <a:ext cx="151860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#Business Layer</a:t>
            </a:r>
            <a:endParaRPr lang="en-US" sz="1400" dirty="0"/>
          </a:p>
        </p:txBody>
      </p:sp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3198812" y="6248400"/>
            <a:ext cx="1366203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#Service Layer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76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Chekkup</a:t>
            </a:r>
            <a:r>
              <a:rPr lang="en-US" sz="4400" dirty="0"/>
              <a:t> Stages 2 -  Charts - Plan</a:t>
            </a:r>
            <a:endParaRPr lang="en-US" sz="4400" dirty="0"/>
          </a:p>
        </p:txBody>
      </p:sp>
      <p:sp>
        <p:nvSpPr>
          <p:cNvPr id="20" name="Rounded Rectangle 19">
            <a:hlinkClick r:id="rId2" action="ppaction://hlinksldjump"/>
          </p:cNvPr>
          <p:cNvSpPr/>
          <p:nvPr/>
        </p:nvSpPr>
        <p:spPr>
          <a:xfrm>
            <a:off x="10562844" y="111617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22412" y="5262650"/>
            <a:ext cx="258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 Layer Plan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09182" y="5262649"/>
            <a:ext cx="3333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Layer Plan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1787172"/>
            <a:ext cx="5562600" cy="3195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91" y="1857693"/>
            <a:ext cx="5191202" cy="312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5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Chekkup Stages 2 -  Charts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912813" y="1524000"/>
            <a:ext cx="10363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lectronic </a:t>
            </a:r>
            <a:r>
              <a:rPr lang="en-US" dirty="0"/>
              <a:t>H</a:t>
            </a:r>
            <a:r>
              <a:rPr lang="en-US" dirty="0" smtClean="0"/>
              <a:t>ealth </a:t>
            </a:r>
            <a:r>
              <a:rPr lang="en-US" dirty="0"/>
              <a:t>R</a:t>
            </a:r>
            <a:r>
              <a:rPr lang="en-US" dirty="0" smtClean="0"/>
              <a:t>ecords </a:t>
            </a:r>
            <a:r>
              <a:rPr lang="en-US" dirty="0"/>
              <a:t>(EHR) has been proposed to prevent multiple medical charts, ensuring that a patient's entire medical history can be readily </a:t>
            </a:r>
            <a:r>
              <a:rPr lang="en-US" dirty="0" smtClean="0"/>
              <a:t>accessed. The </a:t>
            </a:r>
            <a:r>
              <a:rPr lang="en-US" dirty="0"/>
              <a:t>Charting module contains the functionality for viewing and modifying the medical records of patients.</a:t>
            </a:r>
          </a:p>
          <a:p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903412" y="3539192"/>
            <a:ext cx="3809999" cy="2709208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70000" lnSpcReduction="2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5700" dirty="0" smtClean="0"/>
              <a:t>Events</a:t>
            </a:r>
          </a:p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5700" dirty="0" smtClean="0"/>
              <a:t>PMH</a:t>
            </a:r>
          </a:p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5700" dirty="0" err="1" smtClean="0"/>
              <a:t>Dx</a:t>
            </a:r>
            <a:r>
              <a:rPr lang="en-US" sz="5700" dirty="0" smtClean="0"/>
              <a:t> History</a:t>
            </a:r>
          </a:p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5700" dirty="0" smtClean="0"/>
              <a:t>Rx List</a:t>
            </a:r>
          </a:p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5700" dirty="0" smtClean="0"/>
              <a:t>Allergies</a:t>
            </a:r>
          </a:p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4000" dirty="0" smtClean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5713411" y="3386792"/>
            <a:ext cx="4267200" cy="2709208"/>
          </a:xfrm>
          <a:prstGeom prst="rect">
            <a:avLst/>
          </a:prstGeom>
        </p:spPr>
        <p:txBody>
          <a:bodyPr vert="horz" lIns="121899" tIns="60949" rIns="121899" bIns="60949" rtlCol="0" anchor="b">
            <a:normAutofit fontScale="70000" lnSpcReduction="20000"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5700" dirty="0" smtClean="0"/>
              <a:t>Immunization</a:t>
            </a:r>
          </a:p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5700" dirty="0" smtClean="0"/>
              <a:t>Lab Result</a:t>
            </a:r>
          </a:p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5700" dirty="0" err="1" smtClean="0"/>
              <a:t>Adv</a:t>
            </a:r>
            <a:r>
              <a:rPr lang="en-US" sz="5700" dirty="0" smtClean="0"/>
              <a:t> Directives</a:t>
            </a:r>
          </a:p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5700" dirty="0" smtClean="0"/>
              <a:t>Life Style</a:t>
            </a:r>
          </a:p>
          <a:p>
            <a:pPr marL="571500" indent="-57150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4000" dirty="0" smtClean="0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1903412" y="3241184"/>
            <a:ext cx="2971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1674812" y="3805892"/>
            <a:ext cx="2971800" cy="537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4" action="ppaction://hlinksldjump"/>
          </p:cNvPr>
          <p:cNvSpPr/>
          <p:nvPr/>
        </p:nvSpPr>
        <p:spPr>
          <a:xfrm>
            <a:off x="1674812" y="4343400"/>
            <a:ext cx="33528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5" action="ppaction://hlinksldjump"/>
          </p:cNvPr>
          <p:cNvSpPr/>
          <p:nvPr/>
        </p:nvSpPr>
        <p:spPr>
          <a:xfrm>
            <a:off x="1674812" y="4800600"/>
            <a:ext cx="33528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6" action="ppaction://hlinksldjump"/>
          </p:cNvPr>
          <p:cNvSpPr/>
          <p:nvPr/>
        </p:nvSpPr>
        <p:spPr>
          <a:xfrm>
            <a:off x="1674812" y="5293216"/>
            <a:ext cx="3352800" cy="574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7" action="ppaction://hlinksldjump"/>
          </p:cNvPr>
          <p:cNvSpPr/>
          <p:nvPr/>
        </p:nvSpPr>
        <p:spPr>
          <a:xfrm>
            <a:off x="5682846" y="3598396"/>
            <a:ext cx="3992966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5680442" y="4207997"/>
            <a:ext cx="3992966" cy="440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5680442" y="4628883"/>
            <a:ext cx="3992966" cy="495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5676406" y="5121412"/>
            <a:ext cx="3992966" cy="593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hlinkClick r:id="rId11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461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Charts - Events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08012" y="1603801"/>
            <a:ext cx="6365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 sheet allows quick access to </a:t>
            </a:r>
            <a:r>
              <a:rPr lang="en-US" dirty="0" smtClean="0"/>
              <a:t>patient’s medical history,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2812" y="2590800"/>
            <a:ext cx="39065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Upcoming Appointments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Medication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Allergies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Immunization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Lab Result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" r="14667" b="35556"/>
          <a:stretch/>
        </p:blipFill>
        <p:spPr>
          <a:xfrm>
            <a:off x="6627812" y="990600"/>
            <a:ext cx="3657600" cy="4270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ounded Rectangle 5">
            <a:hlinkClick r:id="rId4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23" name="Rounded Rectangle 22">
            <a:hlinkClick r:id="rId5" action="ppaction://hlinksldjump"/>
          </p:cNvPr>
          <p:cNvSpPr/>
          <p:nvPr/>
        </p:nvSpPr>
        <p:spPr>
          <a:xfrm>
            <a:off x="2438082" y="6392479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Dx</a:t>
            </a:r>
            <a:r>
              <a:rPr lang="en-US" sz="1400" dirty="0" smtClean="0"/>
              <a:t> History</a:t>
            </a:r>
            <a:endParaRPr lang="en-US" sz="1400" dirty="0"/>
          </a:p>
        </p:txBody>
      </p:sp>
      <p:sp>
        <p:nvSpPr>
          <p:cNvPr id="24" name="Rounded Rectangle 23">
            <a:hlinkClick r:id="rId6" action="ppaction://hlinksldjump"/>
          </p:cNvPr>
          <p:cNvSpPr/>
          <p:nvPr/>
        </p:nvSpPr>
        <p:spPr>
          <a:xfrm>
            <a:off x="1410898" y="6400798"/>
            <a:ext cx="83134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#PMH</a:t>
            </a:r>
            <a:endParaRPr lang="en-US" sz="1400" dirty="0"/>
          </a:p>
        </p:txBody>
      </p:sp>
      <p:sp>
        <p:nvSpPr>
          <p:cNvPr id="26" name="Rounded Rectangle 25">
            <a:hlinkClick r:id="rId7" action="ppaction://hlinksldjump"/>
          </p:cNvPr>
          <p:cNvSpPr/>
          <p:nvPr/>
        </p:nvSpPr>
        <p:spPr>
          <a:xfrm>
            <a:off x="3760312" y="6392208"/>
            <a:ext cx="887571" cy="2256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#Rx List</a:t>
            </a:r>
            <a:endParaRPr lang="en-US" sz="1400" dirty="0"/>
          </a:p>
        </p:txBody>
      </p:sp>
      <p:sp>
        <p:nvSpPr>
          <p:cNvPr id="27" name="Rounded Rectangle 26">
            <a:hlinkClick r:id="rId8" action="ppaction://hlinksldjump"/>
          </p:cNvPr>
          <p:cNvSpPr/>
          <p:nvPr/>
        </p:nvSpPr>
        <p:spPr>
          <a:xfrm>
            <a:off x="4827113" y="6392208"/>
            <a:ext cx="1039970" cy="2339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#Allergies</a:t>
            </a:r>
            <a:endParaRPr lang="en-US" sz="1400" dirty="0"/>
          </a:p>
        </p:txBody>
      </p:sp>
      <p:sp>
        <p:nvSpPr>
          <p:cNvPr id="28" name="Rounded Rectangle 27">
            <a:hlinkClick r:id="rId9" action="ppaction://hlinksldjump"/>
          </p:cNvPr>
          <p:cNvSpPr/>
          <p:nvPr/>
        </p:nvSpPr>
        <p:spPr>
          <a:xfrm>
            <a:off x="6049017" y="6388049"/>
            <a:ext cx="1418265" cy="22981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#Immunization</a:t>
            </a:r>
            <a:endParaRPr lang="en-US" sz="1400" dirty="0"/>
          </a:p>
        </p:txBody>
      </p:sp>
      <p:sp>
        <p:nvSpPr>
          <p:cNvPr id="29" name="Rounded Rectangle 28">
            <a:hlinkClick r:id="rId10" action="ppaction://hlinksldjump"/>
          </p:cNvPr>
          <p:cNvSpPr/>
          <p:nvPr/>
        </p:nvSpPr>
        <p:spPr>
          <a:xfrm>
            <a:off x="7625885" y="6388048"/>
            <a:ext cx="1242531" cy="2381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#Lab Result</a:t>
            </a:r>
            <a:endParaRPr lang="en-US" sz="1400" dirty="0"/>
          </a:p>
        </p:txBody>
      </p:sp>
      <p:sp>
        <p:nvSpPr>
          <p:cNvPr id="30" name="Rounded Rectangle 29">
            <a:hlinkClick r:id="rId11" action="ppaction://hlinksldjump"/>
          </p:cNvPr>
          <p:cNvSpPr/>
          <p:nvPr/>
        </p:nvSpPr>
        <p:spPr>
          <a:xfrm>
            <a:off x="9027577" y="6383889"/>
            <a:ext cx="1599641" cy="23397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Adv</a:t>
            </a:r>
            <a:r>
              <a:rPr lang="en-US" sz="1400" dirty="0" smtClean="0"/>
              <a:t> Directives</a:t>
            </a:r>
            <a:endParaRPr lang="en-US" sz="1400" dirty="0"/>
          </a:p>
        </p:txBody>
      </p:sp>
      <p:sp>
        <p:nvSpPr>
          <p:cNvPr id="31" name="Rounded Rectangle 30">
            <a:hlinkClick r:id="rId12" action="ppaction://hlinksldjump"/>
          </p:cNvPr>
          <p:cNvSpPr/>
          <p:nvPr/>
        </p:nvSpPr>
        <p:spPr>
          <a:xfrm>
            <a:off x="10786379" y="6379057"/>
            <a:ext cx="1060039" cy="24712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#Life Style</a:t>
            </a:r>
            <a:endParaRPr lang="en-US" sz="1400" dirty="0"/>
          </a:p>
        </p:txBody>
      </p:sp>
      <p:sp>
        <p:nvSpPr>
          <p:cNvPr id="32" name="Rounded Rectangle 31">
            <a:hlinkClick r:id="rId2"/>
          </p:cNvPr>
          <p:cNvSpPr/>
          <p:nvPr/>
        </p:nvSpPr>
        <p:spPr>
          <a:xfrm>
            <a:off x="8037512" y="5458963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Charts - PMH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05351" y="2379461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PMH (Past Medical History) lists the total sum of a patient's health status prior to the presenting problem.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r="16222" b="28889"/>
          <a:stretch/>
        </p:blipFill>
        <p:spPr>
          <a:xfrm>
            <a:off x="6762011" y="914400"/>
            <a:ext cx="3590925" cy="472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ounded Rectangle 4">
            <a:hlinkClick r:id="rId4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22" name="Rounded Rectangle 21">
            <a:hlinkClick r:id="rId5" action="ppaction://hlinksldjump"/>
          </p:cNvPr>
          <p:cNvSpPr/>
          <p:nvPr/>
        </p:nvSpPr>
        <p:spPr>
          <a:xfrm>
            <a:off x="2438082" y="6392479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Dx</a:t>
            </a:r>
            <a:r>
              <a:rPr lang="en-US" sz="1400" dirty="0" smtClean="0"/>
              <a:t> History</a:t>
            </a:r>
            <a:endParaRPr lang="en-US" sz="1400" dirty="0"/>
          </a:p>
        </p:txBody>
      </p:sp>
      <p:sp>
        <p:nvSpPr>
          <p:cNvPr id="24" name="Rounded Rectangle 23">
            <a:hlinkClick r:id="rId6" action="ppaction://hlinksldjump"/>
          </p:cNvPr>
          <p:cNvSpPr/>
          <p:nvPr/>
        </p:nvSpPr>
        <p:spPr>
          <a:xfrm>
            <a:off x="1430834" y="6400798"/>
            <a:ext cx="848087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#Events</a:t>
            </a:r>
            <a:endParaRPr lang="en-US" sz="1400" dirty="0"/>
          </a:p>
        </p:txBody>
      </p:sp>
      <p:sp>
        <p:nvSpPr>
          <p:cNvPr id="25" name="Rounded Rectangle 24">
            <a:hlinkClick r:id="rId7" action="ppaction://hlinksldjump"/>
          </p:cNvPr>
          <p:cNvSpPr/>
          <p:nvPr/>
        </p:nvSpPr>
        <p:spPr>
          <a:xfrm>
            <a:off x="3760312" y="6392208"/>
            <a:ext cx="887571" cy="2256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#Rx List</a:t>
            </a:r>
            <a:endParaRPr lang="en-US" sz="1400" dirty="0"/>
          </a:p>
        </p:txBody>
      </p:sp>
      <p:sp>
        <p:nvSpPr>
          <p:cNvPr id="26" name="Rounded Rectangle 25">
            <a:hlinkClick r:id="rId8" action="ppaction://hlinksldjump"/>
          </p:cNvPr>
          <p:cNvSpPr/>
          <p:nvPr/>
        </p:nvSpPr>
        <p:spPr>
          <a:xfrm>
            <a:off x="4827113" y="6392208"/>
            <a:ext cx="1039970" cy="2339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#Allergies</a:t>
            </a:r>
            <a:endParaRPr lang="en-US" sz="1400" dirty="0"/>
          </a:p>
        </p:txBody>
      </p:sp>
      <p:sp>
        <p:nvSpPr>
          <p:cNvPr id="27" name="Rounded Rectangle 26">
            <a:hlinkClick r:id="rId9" action="ppaction://hlinksldjump"/>
          </p:cNvPr>
          <p:cNvSpPr/>
          <p:nvPr/>
        </p:nvSpPr>
        <p:spPr>
          <a:xfrm>
            <a:off x="6049017" y="6388049"/>
            <a:ext cx="1418265" cy="22981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#Immunization</a:t>
            </a:r>
            <a:endParaRPr lang="en-US" sz="1400" dirty="0"/>
          </a:p>
        </p:txBody>
      </p:sp>
      <p:sp>
        <p:nvSpPr>
          <p:cNvPr id="28" name="Rounded Rectangle 27">
            <a:hlinkClick r:id="rId10" action="ppaction://hlinksldjump"/>
          </p:cNvPr>
          <p:cNvSpPr/>
          <p:nvPr/>
        </p:nvSpPr>
        <p:spPr>
          <a:xfrm>
            <a:off x="7625885" y="6388048"/>
            <a:ext cx="1242531" cy="2381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#Lab Result</a:t>
            </a:r>
            <a:endParaRPr lang="en-US" sz="1400" dirty="0"/>
          </a:p>
        </p:txBody>
      </p:sp>
      <p:sp>
        <p:nvSpPr>
          <p:cNvPr id="29" name="Rounded Rectangle 28">
            <a:hlinkClick r:id="rId11" action="ppaction://hlinksldjump"/>
          </p:cNvPr>
          <p:cNvSpPr/>
          <p:nvPr/>
        </p:nvSpPr>
        <p:spPr>
          <a:xfrm>
            <a:off x="9027577" y="6383889"/>
            <a:ext cx="1599641" cy="23397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Adv</a:t>
            </a:r>
            <a:r>
              <a:rPr lang="en-US" sz="1400" dirty="0" smtClean="0"/>
              <a:t> Directives</a:t>
            </a:r>
            <a:endParaRPr lang="en-US" sz="1400" dirty="0"/>
          </a:p>
        </p:txBody>
      </p:sp>
      <p:sp>
        <p:nvSpPr>
          <p:cNvPr id="30" name="Rounded Rectangle 29">
            <a:hlinkClick r:id="rId12" action="ppaction://hlinksldjump"/>
          </p:cNvPr>
          <p:cNvSpPr/>
          <p:nvPr/>
        </p:nvSpPr>
        <p:spPr>
          <a:xfrm>
            <a:off x="10786379" y="6379057"/>
            <a:ext cx="1060039" cy="24712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#Life Style</a:t>
            </a:r>
            <a:endParaRPr lang="en-US" sz="1400" dirty="0"/>
          </a:p>
        </p:txBody>
      </p:sp>
      <p:sp>
        <p:nvSpPr>
          <p:cNvPr id="31" name="Rounded Rectangle 30">
            <a:hlinkClick r:id="rId2"/>
          </p:cNvPr>
          <p:cNvSpPr/>
          <p:nvPr/>
        </p:nvSpPr>
        <p:spPr>
          <a:xfrm>
            <a:off x="8138373" y="5813917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3383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Charts – </a:t>
            </a:r>
            <a:r>
              <a:rPr lang="en-US" sz="4400" dirty="0" err="1" smtClean="0"/>
              <a:t>Dx</a:t>
            </a:r>
            <a:r>
              <a:rPr lang="en-US" sz="4400" dirty="0" smtClean="0"/>
              <a:t> History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5612" y="1794301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diagnosis history of the </a:t>
            </a:r>
            <a:r>
              <a:rPr lang="en-US" dirty="0" smtClean="0"/>
              <a:t>patient includes,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9012" y="3124200"/>
            <a:ext cx="2973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Chronic Diagnosis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Acute Diagnosis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" r="14445" b="33334"/>
          <a:stretch/>
        </p:blipFill>
        <p:spPr>
          <a:xfrm>
            <a:off x="6475412" y="914400"/>
            <a:ext cx="3667125" cy="441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ounded Rectangle 5">
            <a:hlinkClick r:id="rId4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5" name="Rounded Rectangle 14">
            <a:hlinkClick r:id="rId5" action="ppaction://hlinksldjump"/>
          </p:cNvPr>
          <p:cNvSpPr/>
          <p:nvPr/>
        </p:nvSpPr>
        <p:spPr>
          <a:xfrm>
            <a:off x="2769810" y="6400798"/>
            <a:ext cx="83134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#PMH</a:t>
            </a:r>
            <a:endParaRPr lang="en-US" sz="1400" dirty="0"/>
          </a:p>
        </p:txBody>
      </p:sp>
      <p:sp>
        <p:nvSpPr>
          <p:cNvPr id="16" name="Rounded Rectangle 15">
            <a:hlinkClick r:id="rId6" action="ppaction://hlinksldjump"/>
          </p:cNvPr>
          <p:cNvSpPr/>
          <p:nvPr/>
        </p:nvSpPr>
        <p:spPr>
          <a:xfrm>
            <a:off x="1729708" y="6400800"/>
            <a:ext cx="848087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#Events</a:t>
            </a:r>
            <a:endParaRPr lang="en-US" sz="1400" dirty="0"/>
          </a:p>
        </p:txBody>
      </p:sp>
      <p:sp>
        <p:nvSpPr>
          <p:cNvPr id="17" name="Rounded Rectangle 16">
            <a:hlinkClick r:id="rId7" action="ppaction://hlinksldjump"/>
          </p:cNvPr>
          <p:cNvSpPr/>
          <p:nvPr/>
        </p:nvSpPr>
        <p:spPr>
          <a:xfrm>
            <a:off x="3760312" y="6392208"/>
            <a:ext cx="887571" cy="2256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#Rx List</a:t>
            </a:r>
            <a:endParaRPr lang="en-US" sz="1400" dirty="0"/>
          </a:p>
        </p:txBody>
      </p:sp>
      <p:sp>
        <p:nvSpPr>
          <p:cNvPr id="18" name="Rounded Rectangle 17">
            <a:hlinkClick r:id="rId8" action="ppaction://hlinksldjump"/>
          </p:cNvPr>
          <p:cNvSpPr/>
          <p:nvPr/>
        </p:nvSpPr>
        <p:spPr>
          <a:xfrm>
            <a:off x="4827113" y="6392208"/>
            <a:ext cx="1039970" cy="2339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#Allergies</a:t>
            </a:r>
            <a:endParaRPr lang="en-US" sz="1400" dirty="0"/>
          </a:p>
        </p:txBody>
      </p:sp>
      <p:sp>
        <p:nvSpPr>
          <p:cNvPr id="19" name="Rounded Rectangle 18">
            <a:hlinkClick r:id="rId9" action="ppaction://hlinksldjump"/>
          </p:cNvPr>
          <p:cNvSpPr/>
          <p:nvPr/>
        </p:nvSpPr>
        <p:spPr>
          <a:xfrm>
            <a:off x="6049017" y="6388049"/>
            <a:ext cx="1418265" cy="22981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#Immunization</a:t>
            </a:r>
            <a:endParaRPr lang="en-US" sz="1400" dirty="0"/>
          </a:p>
        </p:txBody>
      </p:sp>
      <p:sp>
        <p:nvSpPr>
          <p:cNvPr id="20" name="Rounded Rectangle 19">
            <a:hlinkClick r:id="rId10" action="ppaction://hlinksldjump"/>
          </p:cNvPr>
          <p:cNvSpPr/>
          <p:nvPr/>
        </p:nvSpPr>
        <p:spPr>
          <a:xfrm>
            <a:off x="7625885" y="6388048"/>
            <a:ext cx="1242531" cy="2381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#Lab Result</a:t>
            </a:r>
            <a:endParaRPr lang="en-US" sz="1400" dirty="0"/>
          </a:p>
        </p:txBody>
      </p:sp>
      <p:sp>
        <p:nvSpPr>
          <p:cNvPr id="21" name="Rounded Rectangle 20">
            <a:hlinkClick r:id="rId11" action="ppaction://hlinksldjump"/>
          </p:cNvPr>
          <p:cNvSpPr/>
          <p:nvPr/>
        </p:nvSpPr>
        <p:spPr>
          <a:xfrm>
            <a:off x="9027577" y="6383889"/>
            <a:ext cx="1599641" cy="23397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Adv</a:t>
            </a:r>
            <a:r>
              <a:rPr lang="en-US" sz="1400" dirty="0" smtClean="0"/>
              <a:t> Directives</a:t>
            </a:r>
            <a:endParaRPr lang="en-US" sz="1400" dirty="0"/>
          </a:p>
        </p:txBody>
      </p:sp>
      <p:sp>
        <p:nvSpPr>
          <p:cNvPr id="22" name="Rounded Rectangle 21">
            <a:hlinkClick r:id="rId12" action="ppaction://hlinksldjump"/>
          </p:cNvPr>
          <p:cNvSpPr/>
          <p:nvPr/>
        </p:nvSpPr>
        <p:spPr>
          <a:xfrm>
            <a:off x="10786379" y="6379057"/>
            <a:ext cx="1060039" cy="24712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#Life Style</a:t>
            </a:r>
            <a:endParaRPr lang="en-US" sz="1400" dirty="0"/>
          </a:p>
        </p:txBody>
      </p:sp>
      <p:sp>
        <p:nvSpPr>
          <p:cNvPr id="23" name="Rounded Rectangle 22">
            <a:hlinkClick r:id="rId2"/>
          </p:cNvPr>
          <p:cNvSpPr/>
          <p:nvPr/>
        </p:nvSpPr>
        <p:spPr>
          <a:xfrm>
            <a:off x="7889874" y="5516044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26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Charts – Rx List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31813" y="1752600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medication list of the patient will be </a:t>
            </a:r>
            <a:r>
              <a:rPr lang="en-US" dirty="0" smtClean="0"/>
              <a:t>shown in Rx List. It has,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70" y="3243777"/>
            <a:ext cx="563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Current Medications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Past Medications</a:t>
            </a:r>
          </a:p>
          <a:p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22" b="42222"/>
          <a:stretch/>
        </p:blipFill>
        <p:spPr>
          <a:xfrm>
            <a:off x="6323012" y="795807"/>
            <a:ext cx="3590925" cy="396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ounded Rectangle 5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4" name="Rounded Rectangle 13">
            <a:hlinkClick r:id="rId6" action="ppaction://hlinksldjump"/>
          </p:cNvPr>
          <p:cNvSpPr/>
          <p:nvPr/>
        </p:nvSpPr>
        <p:spPr>
          <a:xfrm>
            <a:off x="3495655" y="6392479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Dx</a:t>
            </a:r>
            <a:r>
              <a:rPr lang="en-US" sz="1400" dirty="0" smtClean="0"/>
              <a:t> History</a:t>
            </a:r>
            <a:endParaRPr lang="en-US" sz="1400" dirty="0"/>
          </a:p>
        </p:txBody>
      </p:sp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468471" y="6400798"/>
            <a:ext cx="83134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#PMH</a:t>
            </a:r>
            <a:endParaRPr lang="en-US" sz="1400" dirty="0"/>
          </a:p>
        </p:txBody>
      </p:sp>
      <p:sp>
        <p:nvSpPr>
          <p:cNvPr id="16" name="Rounded Rectangle 15">
            <a:hlinkClick r:id="rId8" action="ppaction://hlinksldjump"/>
          </p:cNvPr>
          <p:cNvSpPr/>
          <p:nvPr/>
        </p:nvSpPr>
        <p:spPr>
          <a:xfrm>
            <a:off x="1428369" y="6400800"/>
            <a:ext cx="848087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#Events</a:t>
            </a:r>
            <a:endParaRPr lang="en-US" sz="1400" dirty="0"/>
          </a:p>
        </p:txBody>
      </p:sp>
      <p:sp>
        <p:nvSpPr>
          <p:cNvPr id="18" name="Rounded Rectangle 17">
            <a:hlinkClick r:id="rId9" action="ppaction://hlinksldjump"/>
          </p:cNvPr>
          <p:cNvSpPr/>
          <p:nvPr/>
        </p:nvSpPr>
        <p:spPr>
          <a:xfrm>
            <a:off x="4827113" y="6392208"/>
            <a:ext cx="1039970" cy="2339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#Allergies</a:t>
            </a:r>
            <a:endParaRPr lang="en-US" sz="1400" dirty="0"/>
          </a:p>
        </p:txBody>
      </p:sp>
      <p:sp>
        <p:nvSpPr>
          <p:cNvPr id="19" name="Rounded Rectangle 18">
            <a:hlinkClick r:id="rId10" action="ppaction://hlinksldjump"/>
          </p:cNvPr>
          <p:cNvSpPr/>
          <p:nvPr/>
        </p:nvSpPr>
        <p:spPr>
          <a:xfrm>
            <a:off x="6049017" y="6388049"/>
            <a:ext cx="1418265" cy="22981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#Immunization</a:t>
            </a:r>
            <a:endParaRPr lang="en-US" sz="1400" dirty="0"/>
          </a:p>
        </p:txBody>
      </p:sp>
      <p:sp>
        <p:nvSpPr>
          <p:cNvPr id="20" name="Rounded Rectangle 19">
            <a:hlinkClick r:id="rId11" action="ppaction://hlinksldjump"/>
          </p:cNvPr>
          <p:cNvSpPr/>
          <p:nvPr/>
        </p:nvSpPr>
        <p:spPr>
          <a:xfrm>
            <a:off x="7625885" y="6388048"/>
            <a:ext cx="1242531" cy="2381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#Lab Result</a:t>
            </a:r>
            <a:endParaRPr lang="en-US" sz="1400" dirty="0"/>
          </a:p>
        </p:txBody>
      </p:sp>
      <p:sp>
        <p:nvSpPr>
          <p:cNvPr id="21" name="Rounded Rectangle 20">
            <a:hlinkClick r:id="rId12" action="ppaction://hlinksldjump"/>
          </p:cNvPr>
          <p:cNvSpPr/>
          <p:nvPr/>
        </p:nvSpPr>
        <p:spPr>
          <a:xfrm>
            <a:off x="9027577" y="6383889"/>
            <a:ext cx="1599641" cy="23397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Adv</a:t>
            </a:r>
            <a:r>
              <a:rPr lang="en-US" sz="1400" dirty="0" smtClean="0"/>
              <a:t> Directives</a:t>
            </a:r>
            <a:endParaRPr lang="en-US" sz="1400" dirty="0"/>
          </a:p>
        </p:txBody>
      </p:sp>
      <p:sp>
        <p:nvSpPr>
          <p:cNvPr id="22" name="Rounded Rectangle 21">
            <a:hlinkClick r:id="rId13" action="ppaction://hlinksldjump"/>
          </p:cNvPr>
          <p:cNvSpPr/>
          <p:nvPr/>
        </p:nvSpPr>
        <p:spPr>
          <a:xfrm>
            <a:off x="10786379" y="6379057"/>
            <a:ext cx="1060039" cy="24712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#Life Style</a:t>
            </a:r>
            <a:endParaRPr lang="en-US" sz="1400" dirty="0"/>
          </a:p>
        </p:txBody>
      </p:sp>
      <p:sp>
        <p:nvSpPr>
          <p:cNvPr id="23" name="Rounded Rectangle 22">
            <a:hlinkClick r:id="rId3"/>
          </p:cNvPr>
          <p:cNvSpPr/>
          <p:nvPr/>
        </p:nvSpPr>
        <p:spPr>
          <a:xfrm>
            <a:off x="7699374" y="5029200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48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Charts – Allergies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31812" y="17526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Allergy tab shows allergies </a:t>
            </a:r>
            <a:r>
              <a:rPr lang="en-US" dirty="0"/>
              <a:t>suffered by a </a:t>
            </a:r>
            <a:r>
              <a:rPr lang="en-US" dirty="0" smtClean="0"/>
              <a:t>patient,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9012" y="3124200"/>
            <a:ext cx="3539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Drug Allergy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Food Allergy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Environmental Allergy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22" b="52222"/>
          <a:stretch/>
        </p:blipFill>
        <p:spPr>
          <a:xfrm>
            <a:off x="6323012" y="856063"/>
            <a:ext cx="3590925" cy="3276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ounded Rectangle 5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4" name="Rounded Rectangle 13">
            <a:hlinkClick r:id="rId6" action="ppaction://hlinksldjump"/>
          </p:cNvPr>
          <p:cNvSpPr/>
          <p:nvPr/>
        </p:nvSpPr>
        <p:spPr>
          <a:xfrm>
            <a:off x="3680055" y="6400797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Dx</a:t>
            </a:r>
            <a:r>
              <a:rPr lang="en-US" sz="1400" dirty="0" smtClean="0"/>
              <a:t> History</a:t>
            </a:r>
            <a:endParaRPr lang="en-US" sz="1400" dirty="0"/>
          </a:p>
        </p:txBody>
      </p:sp>
      <p:sp>
        <p:nvSpPr>
          <p:cNvPr id="15" name="Rounded Rectangle 14">
            <a:hlinkClick r:id="rId7" action="ppaction://hlinksldjump"/>
          </p:cNvPr>
          <p:cNvSpPr/>
          <p:nvPr/>
        </p:nvSpPr>
        <p:spPr>
          <a:xfrm>
            <a:off x="2652871" y="6409116"/>
            <a:ext cx="83134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#PMH</a:t>
            </a:r>
            <a:endParaRPr lang="en-US" sz="1400" dirty="0"/>
          </a:p>
        </p:txBody>
      </p:sp>
      <p:sp>
        <p:nvSpPr>
          <p:cNvPr id="16" name="Rounded Rectangle 15">
            <a:hlinkClick r:id="rId8" action="ppaction://hlinksldjump"/>
          </p:cNvPr>
          <p:cNvSpPr/>
          <p:nvPr/>
        </p:nvSpPr>
        <p:spPr>
          <a:xfrm>
            <a:off x="1612769" y="6409118"/>
            <a:ext cx="848087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#Events</a:t>
            </a:r>
            <a:endParaRPr lang="en-US" sz="1400" dirty="0"/>
          </a:p>
        </p:txBody>
      </p:sp>
      <p:sp>
        <p:nvSpPr>
          <p:cNvPr id="17" name="Rounded Rectangle 16">
            <a:hlinkClick r:id="rId9" action="ppaction://hlinksldjump"/>
          </p:cNvPr>
          <p:cNvSpPr/>
          <p:nvPr/>
        </p:nvSpPr>
        <p:spPr>
          <a:xfrm>
            <a:off x="5002285" y="6400526"/>
            <a:ext cx="887571" cy="2256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#Rx List</a:t>
            </a:r>
            <a:endParaRPr lang="en-US" sz="1400" dirty="0"/>
          </a:p>
        </p:txBody>
      </p:sp>
      <p:sp>
        <p:nvSpPr>
          <p:cNvPr id="19" name="Rounded Rectangle 18">
            <a:hlinkClick r:id="rId10" action="ppaction://hlinksldjump"/>
          </p:cNvPr>
          <p:cNvSpPr/>
          <p:nvPr/>
        </p:nvSpPr>
        <p:spPr>
          <a:xfrm>
            <a:off x="6049017" y="6388049"/>
            <a:ext cx="1418265" cy="22981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#Immunization</a:t>
            </a:r>
            <a:endParaRPr lang="en-US" sz="1400" dirty="0"/>
          </a:p>
        </p:txBody>
      </p:sp>
      <p:sp>
        <p:nvSpPr>
          <p:cNvPr id="20" name="Rounded Rectangle 19">
            <a:hlinkClick r:id="rId11" action="ppaction://hlinksldjump"/>
          </p:cNvPr>
          <p:cNvSpPr/>
          <p:nvPr/>
        </p:nvSpPr>
        <p:spPr>
          <a:xfrm>
            <a:off x="7625885" y="6388048"/>
            <a:ext cx="1242531" cy="2381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#Lab Result</a:t>
            </a:r>
            <a:endParaRPr lang="en-US" sz="1400" dirty="0"/>
          </a:p>
        </p:txBody>
      </p:sp>
      <p:sp>
        <p:nvSpPr>
          <p:cNvPr id="21" name="Rounded Rectangle 20">
            <a:hlinkClick r:id="rId12" action="ppaction://hlinksldjump"/>
          </p:cNvPr>
          <p:cNvSpPr/>
          <p:nvPr/>
        </p:nvSpPr>
        <p:spPr>
          <a:xfrm>
            <a:off x="9027577" y="6383889"/>
            <a:ext cx="1599641" cy="23397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Adv</a:t>
            </a:r>
            <a:r>
              <a:rPr lang="en-US" sz="1400" dirty="0" smtClean="0"/>
              <a:t> Directives</a:t>
            </a:r>
            <a:endParaRPr lang="en-US" sz="1400" dirty="0"/>
          </a:p>
        </p:txBody>
      </p:sp>
      <p:sp>
        <p:nvSpPr>
          <p:cNvPr id="22" name="Rounded Rectangle 21">
            <a:hlinkClick r:id="rId13" action="ppaction://hlinksldjump"/>
          </p:cNvPr>
          <p:cNvSpPr/>
          <p:nvPr/>
        </p:nvSpPr>
        <p:spPr>
          <a:xfrm>
            <a:off x="10786379" y="6379057"/>
            <a:ext cx="1060039" cy="24712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#Life Style</a:t>
            </a:r>
            <a:endParaRPr lang="en-US" sz="1400" dirty="0"/>
          </a:p>
        </p:txBody>
      </p:sp>
      <p:sp>
        <p:nvSpPr>
          <p:cNvPr id="23" name="Rounded Rectangle 22">
            <a:hlinkClick r:id="rId3"/>
          </p:cNvPr>
          <p:cNvSpPr/>
          <p:nvPr/>
        </p:nvSpPr>
        <p:spPr>
          <a:xfrm>
            <a:off x="7699374" y="4359165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3684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Charts – Immunization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84212" y="2209800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the vaccination the patient has taken will be listed.</a:t>
            </a:r>
          </a:p>
          <a:p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22" b="52222"/>
          <a:stretch/>
        </p:blipFill>
        <p:spPr>
          <a:xfrm>
            <a:off x="7379018" y="802246"/>
            <a:ext cx="3590925" cy="3276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ounded Rectangle 4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3" name="Rounded Rectangle 12">
            <a:hlinkClick r:id="rId6" action="ppaction://hlinksldjump"/>
          </p:cNvPr>
          <p:cNvSpPr/>
          <p:nvPr/>
        </p:nvSpPr>
        <p:spPr>
          <a:xfrm>
            <a:off x="4036135" y="6392479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Dx</a:t>
            </a:r>
            <a:r>
              <a:rPr lang="en-US" sz="1400" dirty="0" smtClean="0"/>
              <a:t> History</a:t>
            </a:r>
            <a:endParaRPr lang="en-US" sz="1400" dirty="0"/>
          </a:p>
        </p:txBody>
      </p:sp>
      <p:sp>
        <p:nvSpPr>
          <p:cNvPr id="14" name="Rounded Rectangle 13">
            <a:hlinkClick r:id="rId7" action="ppaction://hlinksldjump"/>
          </p:cNvPr>
          <p:cNvSpPr/>
          <p:nvPr/>
        </p:nvSpPr>
        <p:spPr>
          <a:xfrm>
            <a:off x="3008951" y="6400798"/>
            <a:ext cx="83134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#PMH</a:t>
            </a:r>
            <a:endParaRPr lang="en-US" sz="1400" dirty="0"/>
          </a:p>
        </p:txBody>
      </p:sp>
      <p:sp>
        <p:nvSpPr>
          <p:cNvPr id="15" name="Rounded Rectangle 14">
            <a:hlinkClick r:id="rId8" action="ppaction://hlinksldjump"/>
          </p:cNvPr>
          <p:cNvSpPr/>
          <p:nvPr/>
        </p:nvSpPr>
        <p:spPr>
          <a:xfrm>
            <a:off x="1968849" y="6400800"/>
            <a:ext cx="848087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#Events</a:t>
            </a:r>
            <a:endParaRPr lang="en-US" sz="1400" dirty="0"/>
          </a:p>
        </p:txBody>
      </p:sp>
      <p:sp>
        <p:nvSpPr>
          <p:cNvPr id="16" name="Rounded Rectangle 15">
            <a:hlinkClick r:id="rId9" action="ppaction://hlinksldjump"/>
          </p:cNvPr>
          <p:cNvSpPr/>
          <p:nvPr/>
        </p:nvSpPr>
        <p:spPr>
          <a:xfrm>
            <a:off x="5358365" y="6392208"/>
            <a:ext cx="887571" cy="2256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#Rx List</a:t>
            </a:r>
            <a:endParaRPr lang="en-US" sz="1400" dirty="0"/>
          </a:p>
        </p:txBody>
      </p:sp>
      <p:sp>
        <p:nvSpPr>
          <p:cNvPr id="17" name="Rounded Rectangle 16">
            <a:hlinkClick r:id="rId10" action="ppaction://hlinksldjump"/>
          </p:cNvPr>
          <p:cNvSpPr/>
          <p:nvPr/>
        </p:nvSpPr>
        <p:spPr>
          <a:xfrm>
            <a:off x="6425166" y="6392208"/>
            <a:ext cx="1039970" cy="2339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#Allergies</a:t>
            </a:r>
            <a:endParaRPr lang="en-US" sz="1400" dirty="0"/>
          </a:p>
        </p:txBody>
      </p:sp>
      <p:sp>
        <p:nvSpPr>
          <p:cNvPr id="19" name="Rounded Rectangle 18">
            <a:hlinkClick r:id="rId11" action="ppaction://hlinksldjump"/>
          </p:cNvPr>
          <p:cNvSpPr/>
          <p:nvPr/>
        </p:nvSpPr>
        <p:spPr>
          <a:xfrm>
            <a:off x="7625885" y="6388048"/>
            <a:ext cx="1242531" cy="2381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#Lab Result</a:t>
            </a:r>
            <a:endParaRPr lang="en-US" sz="1400" dirty="0"/>
          </a:p>
        </p:txBody>
      </p:sp>
      <p:sp>
        <p:nvSpPr>
          <p:cNvPr id="20" name="Rounded Rectangle 19">
            <a:hlinkClick r:id="rId12" action="ppaction://hlinksldjump"/>
          </p:cNvPr>
          <p:cNvSpPr/>
          <p:nvPr/>
        </p:nvSpPr>
        <p:spPr>
          <a:xfrm>
            <a:off x="9027577" y="6383889"/>
            <a:ext cx="1599641" cy="23397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Adv</a:t>
            </a:r>
            <a:r>
              <a:rPr lang="en-US" sz="1400" dirty="0" smtClean="0"/>
              <a:t> Directives</a:t>
            </a:r>
            <a:endParaRPr lang="en-US" sz="1400" dirty="0"/>
          </a:p>
        </p:txBody>
      </p:sp>
      <p:sp>
        <p:nvSpPr>
          <p:cNvPr id="21" name="Rounded Rectangle 20">
            <a:hlinkClick r:id="rId13" action="ppaction://hlinksldjump"/>
          </p:cNvPr>
          <p:cNvSpPr/>
          <p:nvPr/>
        </p:nvSpPr>
        <p:spPr>
          <a:xfrm>
            <a:off x="10786379" y="6379057"/>
            <a:ext cx="1060039" cy="24712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#Life Style</a:t>
            </a:r>
            <a:endParaRPr lang="en-US" sz="1400" dirty="0"/>
          </a:p>
        </p:txBody>
      </p:sp>
      <p:sp>
        <p:nvSpPr>
          <p:cNvPr id="22" name="Rounded Rectangle 21">
            <a:hlinkClick r:id="rId3"/>
          </p:cNvPr>
          <p:cNvSpPr/>
          <p:nvPr/>
        </p:nvSpPr>
        <p:spPr>
          <a:xfrm>
            <a:off x="8755380" y="4281638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859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Charts – Lab Results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31812" y="182880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results of lab tests taken for the patient will be listed.</a:t>
            </a:r>
          </a:p>
          <a:p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4" b="41667"/>
          <a:stretch/>
        </p:blipFill>
        <p:spPr>
          <a:xfrm>
            <a:off x="7237412" y="800100"/>
            <a:ext cx="3581400" cy="4000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ounded Rectangle 4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3" name="Rounded Rectangle 12">
            <a:hlinkClick r:id="rId6" action="ppaction://hlinksldjump"/>
          </p:cNvPr>
          <p:cNvSpPr/>
          <p:nvPr/>
        </p:nvSpPr>
        <p:spPr>
          <a:xfrm>
            <a:off x="3839216" y="6400797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Dx</a:t>
            </a:r>
            <a:r>
              <a:rPr lang="en-US" sz="1400" dirty="0" smtClean="0"/>
              <a:t> History</a:t>
            </a:r>
            <a:endParaRPr lang="en-US" sz="1400" dirty="0"/>
          </a:p>
        </p:txBody>
      </p:sp>
      <p:sp>
        <p:nvSpPr>
          <p:cNvPr id="14" name="Rounded Rectangle 13">
            <a:hlinkClick r:id="rId7" action="ppaction://hlinksldjump"/>
          </p:cNvPr>
          <p:cNvSpPr/>
          <p:nvPr/>
        </p:nvSpPr>
        <p:spPr>
          <a:xfrm>
            <a:off x="2812032" y="6409116"/>
            <a:ext cx="83134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#PMH</a:t>
            </a:r>
            <a:endParaRPr lang="en-US" sz="1400" dirty="0"/>
          </a:p>
        </p:txBody>
      </p:sp>
      <p:sp>
        <p:nvSpPr>
          <p:cNvPr id="15" name="Rounded Rectangle 14">
            <a:hlinkClick r:id="rId8" action="ppaction://hlinksldjump"/>
          </p:cNvPr>
          <p:cNvSpPr/>
          <p:nvPr/>
        </p:nvSpPr>
        <p:spPr>
          <a:xfrm>
            <a:off x="1771930" y="6409118"/>
            <a:ext cx="848087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#Events</a:t>
            </a:r>
            <a:endParaRPr lang="en-US" sz="1400" dirty="0"/>
          </a:p>
        </p:txBody>
      </p:sp>
      <p:sp>
        <p:nvSpPr>
          <p:cNvPr id="16" name="Rounded Rectangle 15">
            <a:hlinkClick r:id="rId9" action="ppaction://hlinksldjump"/>
          </p:cNvPr>
          <p:cNvSpPr/>
          <p:nvPr/>
        </p:nvSpPr>
        <p:spPr>
          <a:xfrm>
            <a:off x="5161446" y="6400526"/>
            <a:ext cx="887571" cy="2256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#Rx List</a:t>
            </a:r>
            <a:endParaRPr lang="en-US" sz="1400" dirty="0"/>
          </a:p>
        </p:txBody>
      </p:sp>
      <p:sp>
        <p:nvSpPr>
          <p:cNvPr id="17" name="Rounded Rectangle 16">
            <a:hlinkClick r:id="rId10" action="ppaction://hlinksldjump"/>
          </p:cNvPr>
          <p:cNvSpPr/>
          <p:nvPr/>
        </p:nvSpPr>
        <p:spPr>
          <a:xfrm>
            <a:off x="6228247" y="6400526"/>
            <a:ext cx="1039970" cy="2339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#Allergies</a:t>
            </a:r>
            <a:endParaRPr lang="en-US" sz="1400" dirty="0"/>
          </a:p>
        </p:txBody>
      </p:sp>
      <p:sp>
        <p:nvSpPr>
          <p:cNvPr id="18" name="Rounded Rectangle 17">
            <a:hlinkClick r:id="rId11" action="ppaction://hlinksldjump"/>
          </p:cNvPr>
          <p:cNvSpPr/>
          <p:nvPr/>
        </p:nvSpPr>
        <p:spPr>
          <a:xfrm>
            <a:off x="7450151" y="6396367"/>
            <a:ext cx="1418265" cy="22981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#Immunization</a:t>
            </a:r>
            <a:endParaRPr lang="en-US" sz="1400" dirty="0"/>
          </a:p>
        </p:txBody>
      </p:sp>
      <p:sp>
        <p:nvSpPr>
          <p:cNvPr id="20" name="Rounded Rectangle 19">
            <a:hlinkClick r:id="rId12" action="ppaction://hlinksldjump"/>
          </p:cNvPr>
          <p:cNvSpPr/>
          <p:nvPr/>
        </p:nvSpPr>
        <p:spPr>
          <a:xfrm>
            <a:off x="9027577" y="6383889"/>
            <a:ext cx="1599641" cy="23397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Adv</a:t>
            </a:r>
            <a:r>
              <a:rPr lang="en-US" sz="1400" dirty="0" smtClean="0"/>
              <a:t> Directives</a:t>
            </a:r>
            <a:endParaRPr lang="en-US" sz="1400" dirty="0"/>
          </a:p>
        </p:txBody>
      </p:sp>
      <p:sp>
        <p:nvSpPr>
          <p:cNvPr id="21" name="Rounded Rectangle 20">
            <a:hlinkClick r:id="rId13" action="ppaction://hlinksldjump"/>
          </p:cNvPr>
          <p:cNvSpPr/>
          <p:nvPr/>
        </p:nvSpPr>
        <p:spPr>
          <a:xfrm>
            <a:off x="10786379" y="6379057"/>
            <a:ext cx="1060039" cy="24712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#Life Style</a:t>
            </a:r>
            <a:endParaRPr lang="en-US" sz="1400" dirty="0"/>
          </a:p>
        </p:txBody>
      </p:sp>
      <p:sp>
        <p:nvSpPr>
          <p:cNvPr id="22" name="Rounded Rectangle 21">
            <a:hlinkClick r:id="rId3"/>
          </p:cNvPr>
          <p:cNvSpPr/>
          <p:nvPr/>
        </p:nvSpPr>
        <p:spPr>
          <a:xfrm>
            <a:off x="8608477" y="4994319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913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141412" y="1676400"/>
            <a:ext cx="4953000" cy="449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0012" y="2286000"/>
            <a:ext cx="3124200" cy="3200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7" name="Hexagon 6"/>
          <p:cNvSpPr/>
          <p:nvPr/>
        </p:nvSpPr>
        <p:spPr>
          <a:xfrm>
            <a:off x="1370012" y="2667000"/>
            <a:ext cx="1371600" cy="9144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EHR</a:t>
            </a:r>
            <a:endParaRPr lang="en-US" dirty="0"/>
          </a:p>
        </p:txBody>
      </p:sp>
      <p:sp>
        <p:nvSpPr>
          <p:cNvPr id="8" name="Hexagon 7"/>
          <p:cNvSpPr/>
          <p:nvPr/>
        </p:nvSpPr>
        <p:spPr>
          <a:xfrm>
            <a:off x="3122612" y="2671482"/>
            <a:ext cx="1371600" cy="9144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PMS</a:t>
            </a:r>
            <a:endParaRPr lang="en-US" dirty="0"/>
          </a:p>
        </p:txBody>
      </p:sp>
      <p:sp>
        <p:nvSpPr>
          <p:cNvPr id="12" name="Hexagon 11"/>
          <p:cNvSpPr/>
          <p:nvPr/>
        </p:nvSpPr>
        <p:spPr>
          <a:xfrm>
            <a:off x="4646612" y="4648200"/>
            <a:ext cx="1371600" cy="9144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 smtClean="0"/>
              <a:t>InstaKare</a:t>
            </a:r>
            <a:endParaRPr lang="en-US" sz="1050" dirty="0" smtClean="0"/>
          </a:p>
          <a:p>
            <a:pPr algn="ctr"/>
            <a:r>
              <a:rPr lang="en-US" dirty="0" smtClean="0"/>
              <a:t>RCM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17612" y="1676400"/>
            <a:ext cx="1386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Chekkup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51612" y="1676400"/>
            <a:ext cx="1524000" cy="449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err="1" smtClean="0"/>
              <a:t>ProAct</a:t>
            </a:r>
            <a:endParaRPr lang="en-US" dirty="0"/>
          </a:p>
        </p:txBody>
      </p:sp>
      <p:sp>
        <p:nvSpPr>
          <p:cNvPr id="15" name="Hexagon 14"/>
          <p:cNvSpPr/>
          <p:nvPr/>
        </p:nvSpPr>
        <p:spPr>
          <a:xfrm>
            <a:off x="6627812" y="2667000"/>
            <a:ext cx="1371600" cy="121920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CRM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56612" y="1676400"/>
            <a:ext cx="1524000" cy="449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Clevemed</a:t>
            </a:r>
            <a:endParaRPr lang="en-US" sz="1800" dirty="0" smtClean="0"/>
          </a:p>
          <a:p>
            <a:pPr algn="ctr"/>
            <a:r>
              <a:rPr lang="en-US" sz="1800" dirty="0" smtClean="0"/>
              <a:t>(Clinical Diagnostics)</a:t>
            </a:r>
            <a:endParaRPr lang="en-US" sz="1800" dirty="0"/>
          </a:p>
        </p:txBody>
      </p:sp>
      <p:sp>
        <p:nvSpPr>
          <p:cNvPr id="17" name="Rectangle 16"/>
          <p:cNvSpPr/>
          <p:nvPr/>
        </p:nvSpPr>
        <p:spPr>
          <a:xfrm>
            <a:off x="10209569" y="1676400"/>
            <a:ext cx="1523643" cy="4495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Fulfillment Modules</a:t>
            </a:r>
            <a:endParaRPr lang="en-US" sz="2000" dirty="0"/>
          </a:p>
        </p:txBody>
      </p:sp>
      <p:sp>
        <p:nvSpPr>
          <p:cNvPr id="18" name="Hexagon 17"/>
          <p:cNvSpPr/>
          <p:nvPr/>
        </p:nvSpPr>
        <p:spPr>
          <a:xfrm>
            <a:off x="2246312" y="4254047"/>
            <a:ext cx="1371600" cy="930442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Workflow Engine</a:t>
            </a:r>
            <a:endParaRPr lang="en-US" sz="14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075612" y="4572000"/>
            <a:ext cx="3810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8" idx="0"/>
            <a:endCxn id="8" idx="1"/>
          </p:cNvCxnSpPr>
          <p:nvPr/>
        </p:nvCxnSpPr>
        <p:spPr>
          <a:xfrm flipV="1">
            <a:off x="3617912" y="3585882"/>
            <a:ext cx="647700" cy="1133386"/>
          </a:xfrm>
          <a:prstGeom prst="bentConnector2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7" idx="2"/>
            <a:endCxn id="18" idx="3"/>
          </p:cNvCxnSpPr>
          <p:nvPr/>
        </p:nvCxnSpPr>
        <p:spPr>
          <a:xfrm rot="16200000" flipH="1">
            <a:off x="1353528" y="3826484"/>
            <a:ext cx="1137868" cy="647700"/>
          </a:xfrm>
          <a:prstGeom prst="bentConnector2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2" idx="4"/>
            <a:endCxn id="6" idx="3"/>
          </p:cNvCxnSpPr>
          <p:nvPr/>
        </p:nvCxnSpPr>
        <p:spPr>
          <a:xfrm rot="16200000" flipV="1">
            <a:off x="4303712" y="4076700"/>
            <a:ext cx="762000" cy="381000"/>
          </a:xfrm>
          <a:prstGeom prst="bentConnector2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94412" y="4876800"/>
            <a:ext cx="23622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094412" y="5181600"/>
            <a:ext cx="4115157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703512" y="3139371"/>
            <a:ext cx="4572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094412" y="4572000"/>
            <a:ext cx="4572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075612" y="5486400"/>
            <a:ext cx="2133957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19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Charts – </a:t>
            </a:r>
            <a:r>
              <a:rPr lang="en-US" sz="4400" dirty="0" err="1" smtClean="0"/>
              <a:t>Adv</a:t>
            </a:r>
            <a:r>
              <a:rPr lang="en-US" sz="4400" dirty="0" smtClean="0"/>
              <a:t> Directives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08012" y="2461261"/>
            <a:ext cx="6257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Advance health care directives a set of written instructions that a person gives, that specify what actions should be taken for their health, if they are no longer able to make decisions due to illness or incapacity.</a:t>
            </a:r>
          </a:p>
          <a:p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22" b="52222"/>
          <a:stretch/>
        </p:blipFill>
        <p:spPr>
          <a:xfrm>
            <a:off x="7618412" y="990600"/>
            <a:ext cx="3590925" cy="3276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ounded Rectangle 4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3" name="Rounded Rectangle 12">
            <a:hlinkClick r:id="rId6" action="ppaction://hlinksldjump"/>
          </p:cNvPr>
          <p:cNvSpPr/>
          <p:nvPr/>
        </p:nvSpPr>
        <p:spPr>
          <a:xfrm>
            <a:off x="4220635" y="6400797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Dx</a:t>
            </a:r>
            <a:r>
              <a:rPr lang="en-US" sz="1400" dirty="0" smtClean="0"/>
              <a:t> History</a:t>
            </a:r>
            <a:endParaRPr lang="en-US" sz="1400" dirty="0"/>
          </a:p>
        </p:txBody>
      </p:sp>
      <p:sp>
        <p:nvSpPr>
          <p:cNvPr id="14" name="Rounded Rectangle 13">
            <a:hlinkClick r:id="rId7" action="ppaction://hlinksldjump"/>
          </p:cNvPr>
          <p:cNvSpPr/>
          <p:nvPr/>
        </p:nvSpPr>
        <p:spPr>
          <a:xfrm>
            <a:off x="3193451" y="6409116"/>
            <a:ext cx="83134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#PMH</a:t>
            </a:r>
            <a:endParaRPr lang="en-US" sz="1400" dirty="0"/>
          </a:p>
        </p:txBody>
      </p:sp>
      <p:sp>
        <p:nvSpPr>
          <p:cNvPr id="15" name="Rounded Rectangle 14">
            <a:hlinkClick r:id="rId8" action="ppaction://hlinksldjump"/>
          </p:cNvPr>
          <p:cNvSpPr/>
          <p:nvPr/>
        </p:nvSpPr>
        <p:spPr>
          <a:xfrm>
            <a:off x="2153349" y="6409118"/>
            <a:ext cx="848087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#Events</a:t>
            </a:r>
            <a:endParaRPr lang="en-US" sz="1400" dirty="0"/>
          </a:p>
        </p:txBody>
      </p:sp>
      <p:sp>
        <p:nvSpPr>
          <p:cNvPr id="16" name="Rounded Rectangle 15">
            <a:hlinkClick r:id="rId9" action="ppaction://hlinksldjump"/>
          </p:cNvPr>
          <p:cNvSpPr/>
          <p:nvPr/>
        </p:nvSpPr>
        <p:spPr>
          <a:xfrm>
            <a:off x="5542865" y="6400526"/>
            <a:ext cx="887571" cy="2256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#Rx List</a:t>
            </a:r>
            <a:endParaRPr lang="en-US" sz="1400" dirty="0"/>
          </a:p>
        </p:txBody>
      </p:sp>
      <p:sp>
        <p:nvSpPr>
          <p:cNvPr id="17" name="Rounded Rectangle 16">
            <a:hlinkClick r:id="rId10" action="ppaction://hlinksldjump"/>
          </p:cNvPr>
          <p:cNvSpPr/>
          <p:nvPr/>
        </p:nvSpPr>
        <p:spPr>
          <a:xfrm>
            <a:off x="6609666" y="6400526"/>
            <a:ext cx="1039970" cy="2339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#Allergies</a:t>
            </a:r>
            <a:endParaRPr lang="en-US" sz="1400" dirty="0"/>
          </a:p>
        </p:txBody>
      </p:sp>
      <p:sp>
        <p:nvSpPr>
          <p:cNvPr id="18" name="Rounded Rectangle 17">
            <a:hlinkClick r:id="rId11" action="ppaction://hlinksldjump"/>
          </p:cNvPr>
          <p:cNvSpPr/>
          <p:nvPr/>
        </p:nvSpPr>
        <p:spPr>
          <a:xfrm>
            <a:off x="7831570" y="6396367"/>
            <a:ext cx="1418265" cy="22981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#Immunization</a:t>
            </a:r>
            <a:endParaRPr lang="en-US" sz="1400" dirty="0"/>
          </a:p>
        </p:txBody>
      </p:sp>
      <p:sp>
        <p:nvSpPr>
          <p:cNvPr id="19" name="Rounded Rectangle 18">
            <a:hlinkClick r:id="rId12" action="ppaction://hlinksldjump"/>
          </p:cNvPr>
          <p:cNvSpPr/>
          <p:nvPr/>
        </p:nvSpPr>
        <p:spPr>
          <a:xfrm>
            <a:off x="9408438" y="6396366"/>
            <a:ext cx="1242531" cy="2381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#Lab Result</a:t>
            </a:r>
            <a:endParaRPr lang="en-US" sz="1400" dirty="0"/>
          </a:p>
        </p:txBody>
      </p:sp>
      <p:sp>
        <p:nvSpPr>
          <p:cNvPr id="21" name="Rounded Rectangle 20">
            <a:hlinkClick r:id="rId13" action="ppaction://hlinksldjump"/>
          </p:cNvPr>
          <p:cNvSpPr/>
          <p:nvPr/>
        </p:nvSpPr>
        <p:spPr>
          <a:xfrm>
            <a:off x="10786379" y="6379057"/>
            <a:ext cx="1060039" cy="24712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#Life Style</a:t>
            </a:r>
            <a:endParaRPr lang="en-US" sz="1400" dirty="0"/>
          </a:p>
        </p:txBody>
      </p:sp>
      <p:sp>
        <p:nvSpPr>
          <p:cNvPr id="22" name="Rounded Rectangle 21">
            <a:hlinkClick r:id="rId3"/>
          </p:cNvPr>
          <p:cNvSpPr/>
          <p:nvPr/>
        </p:nvSpPr>
        <p:spPr>
          <a:xfrm>
            <a:off x="8989338" y="4520203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2126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Charts – Life Style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08012" y="213360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the details on lifestyle of patient will be listed.</a:t>
            </a:r>
          </a:p>
          <a:p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45" b="52222"/>
          <a:stretch/>
        </p:blipFill>
        <p:spPr>
          <a:xfrm>
            <a:off x="6932612" y="800100"/>
            <a:ext cx="3667125" cy="3276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ounded Rectangle 4">
            <a:hlinkClick r:id="rId5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3" name="Rounded Rectangle 12">
            <a:hlinkClick r:id="rId6" action="ppaction://hlinksldjump"/>
          </p:cNvPr>
          <p:cNvSpPr/>
          <p:nvPr/>
        </p:nvSpPr>
        <p:spPr>
          <a:xfrm>
            <a:off x="3620276" y="6333190"/>
            <a:ext cx="1143000" cy="22538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Dx</a:t>
            </a:r>
            <a:r>
              <a:rPr lang="en-US" sz="1400" dirty="0" smtClean="0"/>
              <a:t> History</a:t>
            </a:r>
            <a:endParaRPr lang="en-US" sz="1400" dirty="0"/>
          </a:p>
        </p:txBody>
      </p:sp>
      <p:sp>
        <p:nvSpPr>
          <p:cNvPr id="14" name="Rounded Rectangle 13">
            <a:hlinkClick r:id="rId7" action="ppaction://hlinksldjump"/>
          </p:cNvPr>
          <p:cNvSpPr/>
          <p:nvPr/>
        </p:nvSpPr>
        <p:spPr>
          <a:xfrm>
            <a:off x="2593092" y="6341509"/>
            <a:ext cx="831341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#PMH</a:t>
            </a:r>
            <a:endParaRPr lang="en-US" sz="1400" dirty="0"/>
          </a:p>
        </p:txBody>
      </p:sp>
      <p:sp>
        <p:nvSpPr>
          <p:cNvPr id="15" name="Rounded Rectangle 14">
            <a:hlinkClick r:id="rId8" action="ppaction://hlinksldjump"/>
          </p:cNvPr>
          <p:cNvSpPr/>
          <p:nvPr/>
        </p:nvSpPr>
        <p:spPr>
          <a:xfrm>
            <a:off x="1552990" y="6341511"/>
            <a:ext cx="848087" cy="2253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#Events</a:t>
            </a:r>
            <a:endParaRPr lang="en-US" sz="1400" dirty="0"/>
          </a:p>
        </p:txBody>
      </p:sp>
      <p:sp>
        <p:nvSpPr>
          <p:cNvPr id="16" name="Rounded Rectangle 15">
            <a:hlinkClick r:id="rId9" action="ppaction://hlinksldjump"/>
          </p:cNvPr>
          <p:cNvSpPr/>
          <p:nvPr/>
        </p:nvSpPr>
        <p:spPr>
          <a:xfrm>
            <a:off x="4942506" y="6332919"/>
            <a:ext cx="887571" cy="2256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#Rx List</a:t>
            </a:r>
            <a:endParaRPr lang="en-US" sz="1400" dirty="0"/>
          </a:p>
        </p:txBody>
      </p:sp>
      <p:sp>
        <p:nvSpPr>
          <p:cNvPr id="17" name="Rounded Rectangle 16">
            <a:hlinkClick r:id="rId10" action="ppaction://hlinksldjump"/>
          </p:cNvPr>
          <p:cNvSpPr/>
          <p:nvPr/>
        </p:nvSpPr>
        <p:spPr>
          <a:xfrm>
            <a:off x="6009307" y="6332919"/>
            <a:ext cx="1039970" cy="23397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#Allergies</a:t>
            </a:r>
            <a:endParaRPr lang="en-US" sz="1400" dirty="0"/>
          </a:p>
        </p:txBody>
      </p:sp>
      <p:sp>
        <p:nvSpPr>
          <p:cNvPr id="18" name="Rounded Rectangle 17">
            <a:hlinkClick r:id="rId11" action="ppaction://hlinksldjump"/>
          </p:cNvPr>
          <p:cNvSpPr/>
          <p:nvPr/>
        </p:nvSpPr>
        <p:spPr>
          <a:xfrm>
            <a:off x="7231211" y="6328760"/>
            <a:ext cx="1418265" cy="22981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#Immunization</a:t>
            </a:r>
            <a:endParaRPr lang="en-US" sz="1400" dirty="0"/>
          </a:p>
        </p:txBody>
      </p:sp>
      <p:sp>
        <p:nvSpPr>
          <p:cNvPr id="19" name="Rounded Rectangle 18">
            <a:hlinkClick r:id="rId12" action="ppaction://hlinksldjump"/>
          </p:cNvPr>
          <p:cNvSpPr/>
          <p:nvPr/>
        </p:nvSpPr>
        <p:spPr>
          <a:xfrm>
            <a:off x="8808079" y="6328759"/>
            <a:ext cx="1242531" cy="2381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#Lab Result</a:t>
            </a:r>
            <a:endParaRPr lang="en-US" sz="1400" dirty="0"/>
          </a:p>
        </p:txBody>
      </p:sp>
      <p:sp>
        <p:nvSpPr>
          <p:cNvPr id="20" name="Rounded Rectangle 19">
            <a:hlinkClick r:id="rId13" action="ppaction://hlinksldjump"/>
          </p:cNvPr>
          <p:cNvSpPr/>
          <p:nvPr/>
        </p:nvSpPr>
        <p:spPr>
          <a:xfrm>
            <a:off x="10209771" y="6324600"/>
            <a:ext cx="1599641" cy="233971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</a:t>
            </a:r>
            <a:r>
              <a:rPr lang="en-US" sz="1400" dirty="0" err="1" smtClean="0"/>
              <a:t>Adv</a:t>
            </a:r>
            <a:r>
              <a:rPr lang="en-US" sz="1400" dirty="0" smtClean="0"/>
              <a:t> Directives</a:t>
            </a:r>
            <a:endParaRPr lang="en-US" sz="1400" dirty="0"/>
          </a:p>
        </p:txBody>
      </p:sp>
      <p:sp>
        <p:nvSpPr>
          <p:cNvPr id="22" name="Rounded Rectangle 21">
            <a:hlinkClick r:id="rId3"/>
          </p:cNvPr>
          <p:cNvSpPr/>
          <p:nvPr/>
        </p:nvSpPr>
        <p:spPr>
          <a:xfrm>
            <a:off x="8388979" y="4343400"/>
            <a:ext cx="838200" cy="228600"/>
          </a:xfrm>
          <a:prstGeom prst="roundRect">
            <a:avLst/>
          </a:prstGeom>
          <a:solidFill>
            <a:srgbClr val="00B0F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URL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411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Charts – DB Diagram</a:t>
            </a:r>
            <a:endParaRPr lang="en-US" sz="4400" dirty="0"/>
          </a:p>
        </p:txBody>
      </p:sp>
      <p:sp>
        <p:nvSpPr>
          <p:cNvPr id="11" name="Rounded Rectangle 10">
            <a:hlinkClick r:id="rId2" action="ppaction://hlinksldjump"/>
          </p:cNvPr>
          <p:cNvSpPr/>
          <p:nvPr/>
        </p:nvSpPr>
        <p:spPr>
          <a:xfrm>
            <a:off x="10666412" y="152400"/>
            <a:ext cx="1143000" cy="2253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#Stages</a:t>
            </a:r>
            <a:endParaRPr lang="en-US" sz="1400" dirty="0"/>
          </a:p>
        </p:txBody>
      </p:sp>
      <p:sp>
        <p:nvSpPr>
          <p:cNvPr id="12" name="Rounded Rectangle 11">
            <a:hlinkClick r:id="rId3" action="ppaction://hlinkfile"/>
          </p:cNvPr>
          <p:cNvSpPr/>
          <p:nvPr/>
        </p:nvSpPr>
        <p:spPr>
          <a:xfrm>
            <a:off x="7466012" y="3657600"/>
            <a:ext cx="1143000" cy="225381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 PDF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1676400"/>
            <a:ext cx="340448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Architecture? </a:t>
            </a:r>
            <a:r>
              <a:rPr lang="en-US" dirty="0" smtClean="0">
                <a:solidFill>
                  <a:srgbClr val="FF0000"/>
                </a:solidFill>
              </a:rPr>
              <a:t>To be deleted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2" name="Picture 61" descr="unna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1600200"/>
            <a:ext cx="6477000" cy="502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Architecture</a:t>
            </a:r>
            <a:endParaRPr lang="en-US" dirty="0"/>
          </a:p>
        </p:txBody>
      </p:sp>
      <p:pic>
        <p:nvPicPr>
          <p:cNvPr id="3074" name="Picture 2" descr="C:\Users\RATHEESH\Desktop\CHECKUP-pack\chekkup-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587" y="1453577"/>
            <a:ext cx="7591425" cy="525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5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Architecture</a:t>
            </a:r>
            <a:endParaRPr lang="en-US" dirty="0"/>
          </a:p>
        </p:txBody>
      </p:sp>
      <p:pic>
        <p:nvPicPr>
          <p:cNvPr id="1026" name="Picture 2" descr="C:\Users\RATHEESH\Desktop\CHECKUP-pack\chekkup-conne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6" y="1676400"/>
            <a:ext cx="8982076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30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863CEF8-E427-41A3-B701-02CD4579E2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TS102787942</Template>
  <TotalTime>0</TotalTime>
  <Words>1367</Words>
  <Application>Microsoft Office PowerPoint</Application>
  <PresentationFormat>Custom</PresentationFormat>
  <Paragraphs>448</Paragraphs>
  <Slides>63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Constantia</vt:lpstr>
      <vt:lpstr>Cooking 16x9</vt:lpstr>
      <vt:lpstr>PowerPoint Presentation</vt:lpstr>
      <vt:lpstr>Table of Contents</vt:lpstr>
      <vt:lpstr>Chekkup Overview</vt:lpstr>
      <vt:lpstr>Chekkup Life Cycle</vt:lpstr>
      <vt:lpstr>Functional Architecture? To be deleted</vt:lpstr>
      <vt:lpstr>Functional Architecture</vt:lpstr>
      <vt:lpstr>Technical Architecture? To be deleted</vt:lpstr>
      <vt:lpstr>Technical Architecture</vt:lpstr>
      <vt:lpstr>Technical Architecture</vt:lpstr>
      <vt:lpstr>Chekkup re-engineering release plan</vt:lpstr>
      <vt:lpstr>PowerPoint Presentation</vt:lpstr>
      <vt:lpstr>Delivery Dealerships</vt:lpstr>
      <vt:lpstr>Team Structure</vt:lpstr>
      <vt:lpstr>Technology Stack</vt:lpstr>
      <vt:lpstr>Partnerships</vt:lpstr>
      <vt:lpstr>Chekkup Project Plan</vt:lpstr>
      <vt:lpstr>Chekkup Database Design</vt:lpstr>
      <vt:lpstr>Chekkup Database Tables</vt:lpstr>
      <vt:lpstr>Chekkup Stages</vt:lpstr>
      <vt:lpstr>Chekkup Stages 1 – Schedule - Plan</vt:lpstr>
      <vt:lpstr>Chekkup Stages 1 - Schedule</vt:lpstr>
      <vt:lpstr>List Appointments</vt:lpstr>
      <vt:lpstr>List Appointments</vt:lpstr>
      <vt:lpstr>List Appointments</vt:lpstr>
      <vt:lpstr>List Appointments</vt:lpstr>
      <vt:lpstr>Add/Edit Appointments</vt:lpstr>
      <vt:lpstr>List Appointments – Service Layer</vt:lpstr>
      <vt:lpstr>List Appointments – Business Layer</vt:lpstr>
      <vt:lpstr>List Appointments – Business Layer</vt:lpstr>
      <vt:lpstr>List Appointments – Business Layer</vt:lpstr>
      <vt:lpstr>List Appointments – Data Layer</vt:lpstr>
      <vt:lpstr>List Appointments – Procedure</vt:lpstr>
      <vt:lpstr>List Appointments – Procedure</vt:lpstr>
      <vt:lpstr>Schedule – DB Diagram</vt:lpstr>
      <vt:lpstr>Add Patients</vt:lpstr>
      <vt:lpstr>Add Patients – Service Layer</vt:lpstr>
      <vt:lpstr>Add Patients - Business Layer</vt:lpstr>
      <vt:lpstr>Add Patients - Business Layer</vt:lpstr>
      <vt:lpstr>Add Patients – Data Layer</vt:lpstr>
      <vt:lpstr>Add Patients – Data Layer</vt:lpstr>
      <vt:lpstr>Add Patients – Procedure</vt:lpstr>
      <vt:lpstr>Add Patients – Procedure</vt:lpstr>
      <vt:lpstr>Add Patients – Procedure</vt:lpstr>
      <vt:lpstr>Add Patients – Procedure</vt:lpstr>
      <vt:lpstr>Add Patients – Procedure</vt:lpstr>
      <vt:lpstr>Add Patients – Procedure</vt:lpstr>
      <vt:lpstr>Add Patients – Procedure</vt:lpstr>
      <vt:lpstr>Add Patients – Procedure</vt:lpstr>
      <vt:lpstr>Add Patients – Procedure</vt:lpstr>
      <vt:lpstr>Schedule – DB Diagram</vt:lpstr>
      <vt:lpstr>Chekkup Stages 2 -  Charts - Plan</vt:lpstr>
      <vt:lpstr>Chekkup Stages 2 -  Charts</vt:lpstr>
      <vt:lpstr>Charts - Events</vt:lpstr>
      <vt:lpstr>Charts - PMH</vt:lpstr>
      <vt:lpstr>Charts – Dx History</vt:lpstr>
      <vt:lpstr>Charts – Rx List</vt:lpstr>
      <vt:lpstr>Charts – Allergies</vt:lpstr>
      <vt:lpstr>Charts – Immunization</vt:lpstr>
      <vt:lpstr>Charts – Lab Results</vt:lpstr>
      <vt:lpstr>Charts – Adv Directives</vt:lpstr>
      <vt:lpstr>Charts – Life Style</vt:lpstr>
      <vt:lpstr>Charts – DB Diagram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2014-01-17T10:15:52Z</dcterms:created>
  <dcterms:modified xsi:type="dcterms:W3CDTF">2014-01-20T13:25:06Z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TC027879429991</vt:lpwstr>
  </property>
</Properties>
</file>